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70" r:id="rId4"/>
    <p:sldId id="258" r:id="rId5"/>
    <p:sldId id="275" r:id="rId6"/>
    <p:sldId id="259" r:id="rId7"/>
    <p:sldId id="260" r:id="rId8"/>
    <p:sldId id="264" r:id="rId9"/>
    <p:sldId id="261" r:id="rId10"/>
    <p:sldId id="262" r:id="rId11"/>
    <p:sldId id="263" r:id="rId12"/>
    <p:sldId id="265" r:id="rId13"/>
    <p:sldId id="266" r:id="rId14"/>
    <p:sldId id="267" r:id="rId15"/>
    <p:sldId id="268" r:id="rId16"/>
    <p:sldId id="269" r:id="rId17"/>
    <p:sldId id="271" r:id="rId18"/>
    <p:sldId id="272" r:id="rId19"/>
    <p:sldId id="273" r:id="rId20"/>
    <p:sldId id="274" r:id="rId21"/>
    <p:sldId id="276"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91" autoAdjust="0"/>
  </p:normalViewPr>
  <p:slideViewPr>
    <p:cSldViewPr snapToGrid="0">
      <p:cViewPr varScale="1">
        <p:scale>
          <a:sx n="68" d="100"/>
          <a:sy n="68" d="100"/>
        </p:scale>
        <p:origin x="816" y="72"/>
      </p:cViewPr>
      <p:guideLst/>
    </p:cSldViewPr>
  </p:slideViewPr>
  <p:outlineViewPr>
    <p:cViewPr>
      <p:scale>
        <a:sx n="33" d="100"/>
        <a:sy n="33" d="100"/>
      </p:scale>
      <p:origin x="0" y="-466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8/13/2020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851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8/13/2020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73454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8/13/2020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85923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8/13/2020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69683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8/13/2020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28729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8/13/2020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01101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8/13/2020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96842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8/13/2020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04582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8/13/2020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07470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8/13/2020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89960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8/13/2020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3296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8/13/2020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28190091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www.bbc.co.uk/religion/religions/jainism/living/ahimsa_1.shtml"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www.bbc.co.uk/religion/religions/jainism/beliefs/threejewels.shtml" TargetMode="External"/><Relationship Id="rId5" Type="http://schemas.openxmlformats.org/officeDocument/2006/relationships/hyperlink" Target="https://www.bbc.co.uk/religion/religions/jainism/beliefs/god.shtml" TargetMode="External"/><Relationship Id="rId4" Type="http://schemas.openxmlformats.org/officeDocument/2006/relationships/hyperlink" Target="https://www.bbc.co.uk/religion/religions/jainism/beliefs/karma.shtml"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hyperlink" Target="https://www.biography.com/religious-figure/jesus-christ" TargetMode="External"/><Relationship Id="rId5" Type="http://schemas.openxmlformats.org/officeDocument/2006/relationships/hyperlink" Target="https://www.history.com/topics/religion/judaism" TargetMode="External"/><Relationship Id="rId4" Type="http://schemas.openxmlformats.org/officeDocument/2006/relationships/hyperlink" Target="https://www.biography.com/religious-figure/muhammad"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hyperlink" Target="https://en.wikipedia.org/wiki/Pahlavi_scripts" TargetMode="External"/><Relationship Id="rId5" Type="http://schemas.openxmlformats.org/officeDocument/2006/relationships/hyperlink" Target="https://en.wikipedia.org/wiki/Avestan" TargetMode="External"/><Relationship Id="rId4" Type="http://schemas.openxmlformats.org/officeDocument/2006/relationships/hyperlink" Target="https://en.wikipedia.org/wiki/Religion"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hyperlink" Target="https://en.wikipedia.org/wiki/Vohu_Manah" TargetMode="External"/><Relationship Id="rId4" Type="http://schemas.openxmlformats.org/officeDocument/2006/relationships/hyperlink" Target="https://en.wikipedia.org/wiki/Haoma" TargetMode="Externa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hyperlink" Target="https://www.britannica.com/place/Punjab-state-India" TargetMode="External"/><Relationship Id="rId3" Type="http://schemas.openxmlformats.org/officeDocument/2006/relationships/slideLayout" Target="../slideLayouts/slideLayout2.xml"/><Relationship Id="rId7" Type="http://schemas.openxmlformats.org/officeDocument/2006/relationships/hyperlink" Target="https://www.britannica.com/topic/Adi-Granth-Sikh-sacred-scripture" TargetMode="Externa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hyperlink" Target="https://www.britannica.com/topic/scripture" TargetMode="External"/><Relationship Id="rId5" Type="http://schemas.openxmlformats.org/officeDocument/2006/relationships/hyperlink" Target="https://www.britannica.com/biography/Gobind-Singh" TargetMode="External"/><Relationship Id="rId4" Type="http://schemas.openxmlformats.org/officeDocument/2006/relationships/hyperlink" Target="https://www.britannica.com/topic/Guru-Sikhism" TargetMode="External"/><Relationship Id="rId9"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9.jpeg"/><Relationship Id="rId4" Type="http://schemas.openxmlformats.org/officeDocument/2006/relationships/image" Target="../media/image8.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hyperlink" Target="http://www.primaryhomeworkhelp.co.uk/religion/christian.htm#types" TargetMode="External"/><Relationship Id="rId3" Type="http://schemas.openxmlformats.org/officeDocument/2006/relationships/slideLayout" Target="../slideLayouts/slideLayout2.xml"/><Relationship Id="rId7" Type="http://schemas.openxmlformats.org/officeDocument/2006/relationships/hyperlink" Target="http://projectbritain.com/festivals.html" TargetMode="Externa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hyperlink" Target="http://www.primaryhomeworkhelp.co.uk/religion/christian.htm#where" TargetMode="External"/><Relationship Id="rId5" Type="http://schemas.openxmlformats.org/officeDocument/2006/relationships/hyperlink" Target="http://www.primaryhomeworkhelp.co.uk/religion/christian.htm#book" TargetMode="External"/><Relationship Id="rId4" Type="http://schemas.openxmlformats.org/officeDocument/2006/relationships/hyperlink" Target="http://www.primaryhomeworkhelp.co.uk/religion/christian.htm#jesus" TargetMode="External"/><Relationship Id="rId9"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121722F-CB49-4682-AD15-D4B805435D86}"/>
              </a:ext>
            </a:extLst>
          </p:cNvPr>
          <p:cNvPicPr>
            <a:picLocks noChangeAspect="1"/>
          </p:cNvPicPr>
          <p:nvPr/>
        </p:nvPicPr>
        <p:blipFill rotWithShape="1">
          <a:blip r:embed="rId4"/>
          <a:srcRect l="21632"/>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CAEB32-ACE1-400D-94C8-9894A4E0CE83}"/>
              </a:ext>
            </a:extLst>
          </p:cNvPr>
          <p:cNvSpPr>
            <a:spLocks noGrp="1"/>
          </p:cNvSpPr>
          <p:nvPr>
            <p:ph type="ctrTitle"/>
          </p:nvPr>
        </p:nvSpPr>
        <p:spPr>
          <a:xfrm>
            <a:off x="477981" y="1122363"/>
            <a:ext cx="4023360" cy="3204134"/>
          </a:xfrm>
        </p:spPr>
        <p:txBody>
          <a:bodyPr anchor="b">
            <a:normAutofit/>
          </a:bodyPr>
          <a:lstStyle/>
          <a:p>
            <a:r>
              <a:rPr lang="en-US" sz="4800" dirty="0"/>
              <a:t>	L5	- Major Religions Of India</a:t>
            </a:r>
          </a:p>
        </p:txBody>
      </p:sp>
      <p:sp>
        <p:nvSpPr>
          <p:cNvPr id="3" name="Subtitle 2">
            <a:extLst>
              <a:ext uri="{FF2B5EF4-FFF2-40B4-BE49-F238E27FC236}">
                <a16:creationId xmlns:a16="http://schemas.microsoft.com/office/drawing/2014/main" id="{63615AD9-4DD2-4B62-9BEB-C3C343AC3BB7}"/>
              </a:ext>
            </a:extLst>
          </p:cNvPr>
          <p:cNvSpPr>
            <a:spLocks noGrp="1"/>
          </p:cNvSpPr>
          <p:nvPr>
            <p:ph type="subTitle" idx="1"/>
          </p:nvPr>
        </p:nvSpPr>
        <p:spPr>
          <a:xfrm>
            <a:off x="477981" y="4872922"/>
            <a:ext cx="3933306" cy="1208141"/>
          </a:xfrm>
        </p:spPr>
        <p:txBody>
          <a:bodyPr>
            <a:normAutofit/>
          </a:bodyPr>
          <a:lstStyle/>
          <a:p>
            <a:r>
              <a:rPr lang="en-US" sz="2000" dirty="0"/>
              <a:t>Chandra T.M.</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Audio 4">
            <a:hlinkClick r:id="" action="ppaction://media"/>
            <a:extLst>
              <a:ext uri="{FF2B5EF4-FFF2-40B4-BE49-F238E27FC236}">
                <a16:creationId xmlns:a16="http://schemas.microsoft.com/office/drawing/2014/main" id="{A00533A0-4A6A-4479-87D4-7DB622A540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79049981"/>
      </p:ext>
    </p:extLst>
  </p:cSld>
  <p:clrMapOvr>
    <a:masterClrMapping/>
  </p:clrMapOvr>
  <mc:AlternateContent xmlns:mc="http://schemas.openxmlformats.org/markup-compatibility/2006">
    <mc:Choice xmlns:p14="http://schemas.microsoft.com/office/powerpoint/2010/main" Requires="p14">
      <p:transition spd="slow" p14:dur="4000" advTm="9948">
        <p14:vortex dir="r"/>
      </p:transition>
    </mc:Choice>
    <mc:Fallback>
      <p:transition spd="slow" advTm="99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FC2B6-88D9-4E39-ADC8-7775330A3064}"/>
              </a:ext>
            </a:extLst>
          </p:cNvPr>
          <p:cNvSpPr>
            <a:spLocks noGrp="1"/>
          </p:cNvSpPr>
          <p:nvPr>
            <p:ph type="title"/>
          </p:nvPr>
        </p:nvSpPr>
        <p:spPr/>
        <p:txBody>
          <a:bodyPr/>
          <a:lstStyle/>
          <a:p>
            <a:r>
              <a:rPr lang="en-US" dirty="0"/>
              <a:t>Jainism</a:t>
            </a:r>
          </a:p>
        </p:txBody>
      </p:sp>
      <p:pic>
        <p:nvPicPr>
          <p:cNvPr id="2056" name="Picture 8" descr="Image result for info on jainism">
            <a:extLst>
              <a:ext uri="{FF2B5EF4-FFF2-40B4-BE49-F238E27FC236}">
                <a16:creationId xmlns:a16="http://schemas.microsoft.com/office/drawing/2014/main" id="{C9D70C43-5232-432C-98CA-15FDB505825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148314" y="2009948"/>
            <a:ext cx="6778643" cy="3807756"/>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8A36F93F-38EF-44D4-BBAF-6D42ECE052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671762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496">
        <p15:prstTrans prst="crush"/>
      </p:transition>
    </mc:Choice>
    <mc:Fallback>
      <p:transition spd="slow" advTm="14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85BC-3CDF-4D5C-8B01-46231D36F3A0}"/>
              </a:ext>
            </a:extLst>
          </p:cNvPr>
          <p:cNvSpPr>
            <a:spLocks noGrp="1"/>
          </p:cNvSpPr>
          <p:nvPr>
            <p:ph type="title"/>
          </p:nvPr>
        </p:nvSpPr>
        <p:spPr/>
        <p:txBody>
          <a:bodyPr/>
          <a:lstStyle/>
          <a:p>
            <a:r>
              <a:rPr lang="en-US" dirty="0"/>
              <a:t>Info</a:t>
            </a:r>
          </a:p>
        </p:txBody>
      </p:sp>
      <p:sp>
        <p:nvSpPr>
          <p:cNvPr id="3" name="Content Placeholder 2">
            <a:extLst>
              <a:ext uri="{FF2B5EF4-FFF2-40B4-BE49-F238E27FC236}">
                <a16:creationId xmlns:a16="http://schemas.microsoft.com/office/drawing/2014/main" id="{C497D0CF-8981-4815-B6D3-ADBCD6AD82FF}"/>
              </a:ext>
            </a:extLst>
          </p:cNvPr>
          <p:cNvSpPr>
            <a:spLocks noGrp="1"/>
          </p:cNvSpPr>
          <p:nvPr>
            <p:ph idx="1"/>
          </p:nvPr>
        </p:nvSpPr>
        <p:spPr/>
        <p:txBody>
          <a:bodyPr/>
          <a:lstStyle/>
          <a:p>
            <a:r>
              <a:rPr lang="en-US" b="1" i="0" dirty="0">
                <a:solidFill>
                  <a:srgbClr val="222222"/>
                </a:solidFill>
                <a:effectLst/>
                <a:latin typeface="arial" panose="020B0604020202020204" pitchFamily="34" charset="0"/>
              </a:rPr>
              <a:t>Jainism</a:t>
            </a:r>
            <a:r>
              <a:rPr lang="en-US" b="0" i="0" dirty="0">
                <a:solidFill>
                  <a:srgbClr val="222222"/>
                </a:solidFill>
                <a:effectLst/>
                <a:latin typeface="arial" panose="020B0604020202020204" pitchFamily="34" charset="0"/>
              </a:rPr>
              <a:t> is an ancient religion from India that teaches that the way to liberation and bliss is to live lives of harmlessness and renunciation. The essence of </a:t>
            </a:r>
            <a:r>
              <a:rPr lang="en-US" b="1" i="0" dirty="0">
                <a:solidFill>
                  <a:srgbClr val="222222"/>
                </a:solidFill>
                <a:effectLst/>
                <a:latin typeface="arial" panose="020B0604020202020204" pitchFamily="34" charset="0"/>
              </a:rPr>
              <a:t>Jainism</a:t>
            </a:r>
            <a:r>
              <a:rPr lang="en-US" b="0" i="0" dirty="0">
                <a:solidFill>
                  <a:srgbClr val="222222"/>
                </a:solidFill>
                <a:effectLst/>
                <a:latin typeface="arial" panose="020B0604020202020204" pitchFamily="34" charset="0"/>
              </a:rPr>
              <a:t> is concern for the welfare of every being in the universe and for the health of the universe itself</a:t>
            </a:r>
            <a:endParaRPr lang="en-US" dirty="0"/>
          </a:p>
        </p:txBody>
      </p:sp>
      <p:pic>
        <p:nvPicPr>
          <p:cNvPr id="4" name="Audio 3">
            <a:hlinkClick r:id="" action="ppaction://media"/>
            <a:extLst>
              <a:ext uri="{FF2B5EF4-FFF2-40B4-BE49-F238E27FC236}">
                <a16:creationId xmlns:a16="http://schemas.microsoft.com/office/drawing/2014/main" id="{3F89D7FA-26E6-45B7-9ED4-A68CE5E839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645741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9096">
        <p15:prstTrans prst="pageCurlDouble"/>
      </p:transition>
    </mc:Choice>
    <mc:Fallback>
      <p:transition spd="slow" advTm="190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8090F-AC3D-4C2C-88AF-DB1AA004E465}"/>
              </a:ext>
            </a:extLst>
          </p:cNvPr>
          <p:cNvSpPr>
            <a:spLocks noGrp="1"/>
          </p:cNvSpPr>
          <p:nvPr>
            <p:ph type="title"/>
          </p:nvPr>
        </p:nvSpPr>
        <p:spPr/>
        <p:txBody>
          <a:bodyPr/>
          <a:lstStyle/>
          <a:p>
            <a:r>
              <a:rPr lang="en-US" dirty="0"/>
              <a:t>More Info on Jainism</a:t>
            </a:r>
          </a:p>
        </p:txBody>
      </p:sp>
      <p:sp>
        <p:nvSpPr>
          <p:cNvPr id="3" name="Content Placeholder 2">
            <a:extLst>
              <a:ext uri="{FF2B5EF4-FFF2-40B4-BE49-F238E27FC236}">
                <a16:creationId xmlns:a16="http://schemas.microsoft.com/office/drawing/2014/main" id="{95AEADC6-35D9-4508-8469-08E82FD30D52}"/>
              </a:ext>
            </a:extLst>
          </p:cNvPr>
          <p:cNvSpPr>
            <a:spLocks noGrp="1"/>
          </p:cNvSpPr>
          <p:nvPr>
            <p:ph idx="1"/>
          </p:nvPr>
        </p:nvSpPr>
        <p:spPr/>
        <p:txBody>
          <a:bodyPr>
            <a:normAutofit fontScale="85000" lnSpcReduction="10000"/>
          </a:bodyPr>
          <a:lstStyle/>
          <a:p>
            <a:pPr algn="l">
              <a:buFont typeface="Arial" panose="020B0604020202020204" pitchFamily="34" charset="0"/>
              <a:buChar char="•"/>
            </a:pPr>
            <a:r>
              <a:rPr lang="en-US" b="0" i="0" dirty="0">
                <a:solidFill>
                  <a:srgbClr val="424242"/>
                </a:solidFill>
                <a:effectLst/>
                <a:latin typeface="Verdana" panose="020B0604030504040204" pitchFamily="34" charset="0"/>
              </a:rPr>
              <a:t>Liberation is achieved by eliminating all </a:t>
            </a:r>
            <a:r>
              <a:rPr lang="en-US" b="1" i="0" u="none" strike="noStrike" dirty="0">
                <a:solidFill>
                  <a:srgbClr val="CC3300"/>
                </a:solidFill>
                <a:effectLst/>
                <a:latin typeface="Verdana" panose="020B0604030504040204" pitchFamily="34" charset="0"/>
                <a:hlinkClick r:id="rId4"/>
              </a:rPr>
              <a:t>karma from the soul</a:t>
            </a:r>
            <a:r>
              <a:rPr lang="en-US" b="0" i="0" dirty="0">
                <a:solidFill>
                  <a:srgbClr val="424242"/>
                </a:solidFill>
                <a:effectLst/>
                <a:latin typeface="Verdana" panose="020B0604030504040204" pitchFamily="34" charset="0"/>
              </a:rPr>
              <a:t>.</a:t>
            </a:r>
          </a:p>
          <a:p>
            <a:pPr algn="l">
              <a:buFont typeface="Arial" panose="020B0604020202020204" pitchFamily="34" charset="0"/>
              <a:buChar char="•"/>
            </a:pPr>
            <a:r>
              <a:rPr lang="en-US" b="0" i="0" dirty="0">
                <a:solidFill>
                  <a:srgbClr val="424242"/>
                </a:solidFill>
                <a:effectLst/>
                <a:latin typeface="Verdana" panose="020B0604030504040204" pitchFamily="34" charset="0"/>
              </a:rPr>
              <a:t>Jainism is a religion of self-help.</a:t>
            </a:r>
          </a:p>
          <a:p>
            <a:pPr algn="l">
              <a:buFont typeface="Arial" panose="020B0604020202020204" pitchFamily="34" charset="0"/>
              <a:buChar char="•"/>
            </a:pPr>
            <a:r>
              <a:rPr lang="en-US" b="0" i="0" dirty="0">
                <a:solidFill>
                  <a:srgbClr val="424242"/>
                </a:solidFill>
                <a:effectLst/>
                <a:latin typeface="Verdana" panose="020B0604030504040204" pitchFamily="34" charset="0"/>
              </a:rPr>
              <a:t>There are no </a:t>
            </a:r>
            <a:r>
              <a:rPr lang="en-US" b="1" i="0" u="none" strike="noStrike" dirty="0">
                <a:solidFill>
                  <a:srgbClr val="CC3300"/>
                </a:solidFill>
                <a:effectLst/>
                <a:latin typeface="Verdana" panose="020B0604030504040204" pitchFamily="34" charset="0"/>
                <a:hlinkClick r:id="rId5"/>
              </a:rPr>
              <a:t>gods</a:t>
            </a:r>
            <a:r>
              <a:rPr lang="en-US" b="0" i="0" dirty="0">
                <a:solidFill>
                  <a:srgbClr val="424242"/>
                </a:solidFill>
                <a:effectLst/>
                <a:latin typeface="Verdana" panose="020B0604030504040204" pitchFamily="34" charset="0"/>
              </a:rPr>
              <a:t> or spiritual beings that will help human beings.</a:t>
            </a:r>
          </a:p>
          <a:p>
            <a:pPr algn="l">
              <a:buFont typeface="Arial" panose="020B0604020202020204" pitchFamily="34" charset="0"/>
              <a:buChar char="•"/>
            </a:pPr>
            <a:r>
              <a:rPr lang="en-US" b="0" i="0" dirty="0">
                <a:solidFill>
                  <a:srgbClr val="424242"/>
                </a:solidFill>
                <a:effectLst/>
                <a:latin typeface="Verdana" panose="020B0604030504040204" pitchFamily="34" charset="0"/>
              </a:rPr>
              <a:t>The three guiding principles of Jainism, the '</a:t>
            </a:r>
            <a:r>
              <a:rPr lang="en-US" b="1" i="0" u="none" strike="noStrike" dirty="0">
                <a:solidFill>
                  <a:srgbClr val="CC3300"/>
                </a:solidFill>
                <a:effectLst/>
                <a:latin typeface="Verdana" panose="020B0604030504040204" pitchFamily="34" charset="0"/>
                <a:hlinkClick r:id="rId6"/>
              </a:rPr>
              <a:t>three jewels</a:t>
            </a:r>
            <a:r>
              <a:rPr lang="en-US" b="0" i="0" dirty="0">
                <a:solidFill>
                  <a:srgbClr val="424242"/>
                </a:solidFill>
                <a:effectLst/>
                <a:latin typeface="Verdana" panose="020B0604030504040204" pitchFamily="34" charset="0"/>
              </a:rPr>
              <a:t>', are right belief, right knowledge and right conduct.</a:t>
            </a:r>
          </a:p>
          <a:p>
            <a:pPr algn="l">
              <a:buFont typeface="Arial" panose="020B0604020202020204" pitchFamily="34" charset="0"/>
              <a:buChar char="•"/>
            </a:pPr>
            <a:r>
              <a:rPr lang="en-US" b="0" i="0" dirty="0">
                <a:solidFill>
                  <a:srgbClr val="424242"/>
                </a:solidFill>
                <a:effectLst/>
                <a:latin typeface="Verdana" panose="020B0604030504040204" pitchFamily="34" charset="0"/>
              </a:rPr>
              <a:t>The supreme principle of Jain living is non violence (</a:t>
            </a:r>
            <a:r>
              <a:rPr lang="en-US" b="1" i="0" u="none" strike="noStrike" dirty="0">
                <a:solidFill>
                  <a:srgbClr val="CC3300"/>
                </a:solidFill>
                <a:effectLst/>
                <a:latin typeface="Verdana" panose="020B0604030504040204" pitchFamily="34" charset="0"/>
                <a:hlinkClick r:id="rId7"/>
              </a:rPr>
              <a:t>ahimsa</a:t>
            </a:r>
            <a:r>
              <a:rPr lang="en-US" b="0" i="0" dirty="0">
                <a:solidFill>
                  <a:srgbClr val="424242"/>
                </a:solidFill>
                <a:effectLst/>
                <a:latin typeface="Verdana" panose="020B0604030504040204" pitchFamily="34" charset="0"/>
              </a:rPr>
              <a:t>)</a:t>
            </a:r>
          </a:p>
          <a:p>
            <a:endParaRPr lang="en-US" dirty="0"/>
          </a:p>
        </p:txBody>
      </p:sp>
      <p:pic>
        <p:nvPicPr>
          <p:cNvPr id="4" name="Audio 3">
            <a:hlinkClick r:id="" action="ppaction://media"/>
            <a:extLst>
              <a:ext uri="{FF2B5EF4-FFF2-40B4-BE49-F238E27FC236}">
                <a16:creationId xmlns:a16="http://schemas.microsoft.com/office/drawing/2014/main" id="{E08EEC3B-E5BD-45CE-9138-ABED79033F7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097882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7920">
        <p15:prstTrans prst="pageCurlDouble"/>
      </p:transition>
    </mc:Choice>
    <mc:Fallback>
      <p:transition spd="slow" advTm="279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75523-3D1D-4782-BE9A-FEB6E0C184CD}"/>
              </a:ext>
            </a:extLst>
          </p:cNvPr>
          <p:cNvSpPr>
            <a:spLocks noGrp="1"/>
          </p:cNvSpPr>
          <p:nvPr>
            <p:ph type="title"/>
          </p:nvPr>
        </p:nvSpPr>
        <p:spPr/>
        <p:txBody>
          <a:bodyPr/>
          <a:lstStyle/>
          <a:p>
            <a:r>
              <a:rPr lang="en-US" dirty="0"/>
              <a:t>Islam</a:t>
            </a:r>
          </a:p>
        </p:txBody>
      </p:sp>
      <p:pic>
        <p:nvPicPr>
          <p:cNvPr id="3074" name="Picture 2" descr="What is Islam? | Ibnulyemen Arabic">
            <a:extLst>
              <a:ext uri="{FF2B5EF4-FFF2-40B4-BE49-F238E27FC236}">
                <a16:creationId xmlns:a16="http://schemas.microsoft.com/office/drawing/2014/main" id="{3EE00C99-1A60-43AB-9961-64BC6F17951E}"/>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645426" y="2171872"/>
            <a:ext cx="6214683" cy="4211415"/>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1268A820-799D-4968-BAD6-2DD3BB9B1C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799106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123">
        <p15:prstTrans prst="airplane"/>
      </p:transition>
    </mc:Choice>
    <mc:Fallback>
      <p:transition spd="slow" advTm="21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180F7-0791-473D-826F-249DD7C8C581}"/>
              </a:ext>
            </a:extLst>
          </p:cNvPr>
          <p:cNvSpPr>
            <a:spLocks noGrp="1"/>
          </p:cNvSpPr>
          <p:nvPr>
            <p:ph type="title"/>
          </p:nvPr>
        </p:nvSpPr>
        <p:spPr/>
        <p:txBody>
          <a:bodyPr/>
          <a:lstStyle/>
          <a:p>
            <a:r>
              <a:rPr lang="en-US" dirty="0"/>
              <a:t>Info On Islam</a:t>
            </a:r>
          </a:p>
        </p:txBody>
      </p:sp>
      <p:sp>
        <p:nvSpPr>
          <p:cNvPr id="3" name="Content Placeholder 2">
            <a:extLst>
              <a:ext uri="{FF2B5EF4-FFF2-40B4-BE49-F238E27FC236}">
                <a16:creationId xmlns:a16="http://schemas.microsoft.com/office/drawing/2014/main" id="{06CC27C2-6308-4B46-9083-524685AD260D}"/>
              </a:ext>
            </a:extLst>
          </p:cNvPr>
          <p:cNvSpPr>
            <a:spLocks noGrp="1"/>
          </p:cNvSpPr>
          <p:nvPr>
            <p:ph idx="1"/>
          </p:nvPr>
        </p:nvSpPr>
        <p:spPr/>
        <p:txBody>
          <a:bodyPr>
            <a:normAutofit lnSpcReduction="10000"/>
          </a:bodyPr>
          <a:lstStyle/>
          <a:p>
            <a:pPr algn="l">
              <a:buFont typeface="Arial" panose="020B0604020202020204" pitchFamily="34" charset="0"/>
              <a:buChar char="•"/>
            </a:pPr>
            <a:r>
              <a:rPr lang="en-US" b="0" i="0" dirty="0">
                <a:solidFill>
                  <a:srgbClr val="181818"/>
                </a:solidFill>
                <a:effectLst/>
                <a:latin typeface="open-sans"/>
              </a:rPr>
              <a:t>The word “Islam” means “submission to the will of God.”</a:t>
            </a:r>
          </a:p>
          <a:p>
            <a:pPr algn="l">
              <a:buFont typeface="Arial" panose="020B0604020202020204" pitchFamily="34" charset="0"/>
              <a:buChar char="•"/>
            </a:pPr>
            <a:r>
              <a:rPr lang="en-US" b="0" i="0" dirty="0">
                <a:solidFill>
                  <a:srgbClr val="181818"/>
                </a:solidFill>
                <a:effectLst/>
                <a:latin typeface="open-sans"/>
              </a:rPr>
              <a:t>Followers of Islam are called Muslims.</a:t>
            </a:r>
          </a:p>
          <a:p>
            <a:pPr algn="l">
              <a:buFont typeface="Arial" panose="020B0604020202020204" pitchFamily="34" charset="0"/>
              <a:buChar char="•"/>
            </a:pPr>
            <a:r>
              <a:rPr lang="en-US" b="0" i="0" dirty="0">
                <a:solidFill>
                  <a:srgbClr val="181818"/>
                </a:solidFill>
                <a:effectLst/>
                <a:latin typeface="open-sans"/>
              </a:rPr>
              <a:t>Muslims are monotheistic and worship one, all-knowing God, who in Arabic is known as Allah.</a:t>
            </a:r>
          </a:p>
          <a:p>
            <a:pPr algn="l">
              <a:buFont typeface="Arial" panose="020B0604020202020204" pitchFamily="34" charset="0"/>
              <a:buChar char="•"/>
            </a:pPr>
            <a:r>
              <a:rPr lang="en-US" b="0" i="0" dirty="0">
                <a:solidFill>
                  <a:srgbClr val="181818"/>
                </a:solidFill>
                <a:effectLst/>
                <a:latin typeface="open-sans"/>
              </a:rPr>
              <a:t>Followers of Islam aim to live a life of complete submission to Allah. They believe that nothing can happen without Allah’s permission, but humans have free will.</a:t>
            </a:r>
          </a:p>
          <a:p>
            <a:endParaRPr lang="en-US" dirty="0"/>
          </a:p>
        </p:txBody>
      </p:sp>
      <p:pic>
        <p:nvPicPr>
          <p:cNvPr id="4" name="Audio 3">
            <a:hlinkClick r:id="" action="ppaction://media"/>
            <a:extLst>
              <a:ext uri="{FF2B5EF4-FFF2-40B4-BE49-F238E27FC236}">
                <a16:creationId xmlns:a16="http://schemas.microsoft.com/office/drawing/2014/main" id="{B347432E-0AF9-4FB9-A019-AD9AB15893C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584589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6736">
        <p15:prstTrans prst="pageCurlDouble"/>
      </p:transition>
    </mc:Choice>
    <mc:Fallback>
      <p:transition spd="slow" advTm="267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03CEC-5321-44E2-8BB6-867BFBCF0187}"/>
              </a:ext>
            </a:extLst>
          </p:cNvPr>
          <p:cNvSpPr>
            <a:spLocks noGrp="1"/>
          </p:cNvSpPr>
          <p:nvPr>
            <p:ph type="title"/>
          </p:nvPr>
        </p:nvSpPr>
        <p:spPr/>
        <p:txBody>
          <a:bodyPr/>
          <a:lstStyle/>
          <a:p>
            <a:r>
              <a:rPr lang="en-US" dirty="0"/>
              <a:t>More Info on Islam</a:t>
            </a:r>
          </a:p>
        </p:txBody>
      </p:sp>
      <p:sp>
        <p:nvSpPr>
          <p:cNvPr id="3" name="Content Placeholder 2">
            <a:extLst>
              <a:ext uri="{FF2B5EF4-FFF2-40B4-BE49-F238E27FC236}">
                <a16:creationId xmlns:a16="http://schemas.microsoft.com/office/drawing/2014/main" id="{496D51DD-4681-4498-BFDC-4F04BFDF933A}"/>
              </a:ext>
            </a:extLst>
          </p:cNvPr>
          <p:cNvSpPr>
            <a:spLocks noGrp="1"/>
          </p:cNvSpPr>
          <p:nvPr>
            <p:ph idx="1"/>
          </p:nvPr>
        </p:nvSpPr>
        <p:spPr/>
        <p:txBody>
          <a:bodyPr/>
          <a:lstStyle/>
          <a:p>
            <a:pPr algn="l">
              <a:buFont typeface="Arial" panose="020B0604020202020204" pitchFamily="34" charset="0"/>
              <a:buChar char="•"/>
            </a:pPr>
            <a:r>
              <a:rPr lang="en-US" b="0" i="0" dirty="0">
                <a:solidFill>
                  <a:srgbClr val="181818"/>
                </a:solidFill>
                <a:effectLst/>
                <a:latin typeface="open-sans"/>
              </a:rPr>
              <a:t>Islam teaches that Allah’s word was revealed to the prophet </a:t>
            </a:r>
            <a:r>
              <a:rPr lang="en-US" b="0" i="0" u="sng" dirty="0">
                <a:solidFill>
                  <a:srgbClr val="E80C30"/>
                </a:solidFill>
                <a:effectLst/>
                <a:latin typeface="open-sans"/>
                <a:hlinkClick r:id="rId4"/>
              </a:rPr>
              <a:t>Muhammad</a:t>
            </a:r>
            <a:r>
              <a:rPr lang="en-US" b="0" i="0" dirty="0">
                <a:solidFill>
                  <a:srgbClr val="181818"/>
                </a:solidFill>
                <a:effectLst/>
                <a:latin typeface="open-sans"/>
              </a:rPr>
              <a:t> through the angel Gabriel.</a:t>
            </a:r>
          </a:p>
          <a:p>
            <a:pPr algn="l">
              <a:buFont typeface="Arial" panose="020B0604020202020204" pitchFamily="34" charset="0"/>
              <a:buChar char="•"/>
            </a:pPr>
            <a:r>
              <a:rPr lang="en-US" b="0" i="0" dirty="0">
                <a:solidFill>
                  <a:srgbClr val="181818"/>
                </a:solidFill>
                <a:effectLst/>
                <a:latin typeface="open-sans"/>
              </a:rPr>
              <a:t>Muslims believe several prophets were sent to teach Allah’s law. They respect some of the same prophets as </a:t>
            </a:r>
            <a:r>
              <a:rPr lang="en-US" b="0" i="0" u="sng" dirty="0">
                <a:solidFill>
                  <a:srgbClr val="E80C30"/>
                </a:solidFill>
                <a:effectLst/>
                <a:latin typeface="open-sans"/>
                <a:hlinkClick r:id="rId5"/>
              </a:rPr>
              <a:t>Jews</a:t>
            </a:r>
            <a:r>
              <a:rPr lang="en-US" b="0" i="0" dirty="0">
                <a:solidFill>
                  <a:srgbClr val="181818"/>
                </a:solidFill>
                <a:effectLst/>
                <a:latin typeface="open-sans"/>
              </a:rPr>
              <a:t> and Christians, including Abraham, Moses, Noah and </a:t>
            </a:r>
            <a:r>
              <a:rPr lang="en-US" b="0" i="0" u="sng" dirty="0">
                <a:solidFill>
                  <a:srgbClr val="E80C30"/>
                </a:solidFill>
                <a:effectLst/>
                <a:latin typeface="open-sans"/>
                <a:hlinkClick r:id="rId6"/>
              </a:rPr>
              <a:t>Jesus</a:t>
            </a:r>
            <a:r>
              <a:rPr lang="en-US" b="0" i="0" dirty="0">
                <a:solidFill>
                  <a:srgbClr val="181818"/>
                </a:solidFill>
                <a:effectLst/>
                <a:latin typeface="open-sans"/>
              </a:rPr>
              <a:t>. Muslims contend that Muhammad was the final prophet.</a:t>
            </a:r>
          </a:p>
          <a:p>
            <a:pPr marL="0" indent="0">
              <a:buNone/>
            </a:pPr>
            <a:endParaRPr lang="en-US" dirty="0"/>
          </a:p>
        </p:txBody>
      </p:sp>
      <p:pic>
        <p:nvPicPr>
          <p:cNvPr id="4" name="Audio 3">
            <a:hlinkClick r:id="" action="ppaction://media"/>
            <a:extLst>
              <a:ext uri="{FF2B5EF4-FFF2-40B4-BE49-F238E27FC236}">
                <a16:creationId xmlns:a16="http://schemas.microsoft.com/office/drawing/2014/main" id="{1F1FD514-C724-4235-A6CA-8E597E1B6B0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777875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1565">
        <p15:prstTrans prst="pageCurlDouble"/>
      </p:transition>
    </mc:Choice>
    <mc:Fallback>
      <p:transition spd="slow" advTm="315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0E94-2C6B-4373-8B5A-D5F044802958}"/>
              </a:ext>
            </a:extLst>
          </p:cNvPr>
          <p:cNvSpPr>
            <a:spLocks noGrp="1"/>
          </p:cNvSpPr>
          <p:nvPr>
            <p:ph type="title"/>
          </p:nvPr>
        </p:nvSpPr>
        <p:spPr/>
        <p:txBody>
          <a:bodyPr/>
          <a:lstStyle/>
          <a:p>
            <a:r>
              <a:rPr lang="en-US" dirty="0" err="1"/>
              <a:t>Zoroastrinism</a:t>
            </a:r>
            <a:endParaRPr lang="en-US" dirty="0"/>
          </a:p>
        </p:txBody>
      </p:sp>
      <p:pic>
        <p:nvPicPr>
          <p:cNvPr id="4098" name="Picture 2" descr="Image result for zoroastrianism">
            <a:extLst>
              <a:ext uri="{FF2B5EF4-FFF2-40B4-BE49-F238E27FC236}">
                <a16:creationId xmlns:a16="http://schemas.microsoft.com/office/drawing/2014/main" id="{3F746C7A-BF5E-49DC-922D-6C2A017AAD6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558177" y="2196548"/>
            <a:ext cx="7075646" cy="379476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35D7ED5A-E074-4A22-B739-B4BCDF2596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471400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Tm="2076">
        <p15:prstTrans prst="origami"/>
      </p:transition>
    </mc:Choice>
    <mc:Fallback>
      <p:transition spd="slow" advTm="20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1ACF-AF31-4381-A620-4DF1D736123F}"/>
              </a:ext>
            </a:extLst>
          </p:cNvPr>
          <p:cNvSpPr>
            <a:spLocks noGrp="1"/>
          </p:cNvSpPr>
          <p:nvPr>
            <p:ph type="title"/>
          </p:nvPr>
        </p:nvSpPr>
        <p:spPr/>
        <p:txBody>
          <a:bodyPr/>
          <a:lstStyle/>
          <a:p>
            <a:r>
              <a:rPr lang="en-US" dirty="0"/>
              <a:t>Info on </a:t>
            </a:r>
            <a:r>
              <a:rPr lang="en-US" dirty="0" err="1"/>
              <a:t>Zoroastrinism</a:t>
            </a:r>
            <a:endParaRPr lang="en-US" dirty="0"/>
          </a:p>
        </p:txBody>
      </p:sp>
      <p:sp>
        <p:nvSpPr>
          <p:cNvPr id="3" name="Content Placeholder 2">
            <a:extLst>
              <a:ext uri="{FF2B5EF4-FFF2-40B4-BE49-F238E27FC236}">
                <a16:creationId xmlns:a16="http://schemas.microsoft.com/office/drawing/2014/main" id="{4E4D5659-4888-460C-AC29-7F63387124B0}"/>
              </a:ext>
            </a:extLst>
          </p:cNvPr>
          <p:cNvSpPr>
            <a:spLocks noGrp="1"/>
          </p:cNvSpPr>
          <p:nvPr>
            <p:ph idx="1"/>
          </p:nvPr>
        </p:nvSpPr>
        <p:spPr/>
        <p:txBody>
          <a:bodyPr>
            <a:normAutofit fontScale="92500"/>
          </a:bodyPr>
          <a:lstStyle/>
          <a:p>
            <a:r>
              <a:rPr lang="en-US" b="1" i="0" dirty="0">
                <a:solidFill>
                  <a:srgbClr val="202122"/>
                </a:solidFill>
                <a:effectLst/>
                <a:latin typeface="Arial" panose="020B0604020202020204" pitchFamily="34" charset="0"/>
              </a:rPr>
              <a:t>Zoroastrianism</a:t>
            </a:r>
            <a:r>
              <a:rPr lang="en-US" b="0" i="0" dirty="0">
                <a:solidFill>
                  <a:srgbClr val="202122"/>
                </a:solidFill>
                <a:effectLst/>
                <a:latin typeface="Arial" panose="020B0604020202020204" pitchFamily="34" charset="0"/>
              </a:rPr>
              <a:t> or </a:t>
            </a:r>
            <a:r>
              <a:rPr lang="en-US" b="1" i="0" dirty="0">
                <a:solidFill>
                  <a:srgbClr val="202122"/>
                </a:solidFill>
                <a:effectLst/>
                <a:latin typeface="Arial" panose="020B0604020202020204" pitchFamily="34" charset="0"/>
              </a:rPr>
              <a:t>Mazdayasna</a:t>
            </a:r>
            <a:r>
              <a:rPr lang="en-US" b="0" i="0" dirty="0">
                <a:solidFill>
                  <a:srgbClr val="202122"/>
                </a:solidFill>
                <a:effectLst/>
                <a:latin typeface="Arial" panose="020B0604020202020204" pitchFamily="34" charset="0"/>
              </a:rPr>
              <a:t> is one of the world's oldest continuously practiced </a:t>
            </a:r>
            <a:r>
              <a:rPr lang="en-US" b="0" i="0" u="none" strike="noStrike" dirty="0">
                <a:solidFill>
                  <a:srgbClr val="0B0080"/>
                </a:solidFill>
                <a:effectLst/>
                <a:latin typeface="Arial" panose="020B0604020202020204" pitchFamily="34" charset="0"/>
                <a:hlinkClick r:id="rId4" tooltip="Religion"/>
              </a:rPr>
              <a:t>religions</a:t>
            </a:r>
            <a:r>
              <a:rPr lang="en-US" b="0" i="0" dirty="0">
                <a:solidFill>
                  <a:srgbClr val="202122"/>
                </a:solidFill>
                <a:effectLst/>
                <a:latin typeface="Arial" panose="020B0604020202020204" pitchFamily="34" charset="0"/>
              </a:rPr>
              <a:t>. </a:t>
            </a:r>
          </a:p>
          <a:p>
            <a:r>
              <a:rPr lang="en-US" b="0" i="0" dirty="0">
                <a:solidFill>
                  <a:srgbClr val="202122"/>
                </a:solidFill>
                <a:effectLst/>
                <a:latin typeface="Arial" panose="020B0604020202020204" pitchFamily="34" charset="0"/>
              </a:rPr>
              <a:t>The </a:t>
            </a:r>
            <a:r>
              <a:rPr lang="en-US" b="0" i="0" dirty="0" err="1">
                <a:solidFill>
                  <a:srgbClr val="202122"/>
                </a:solidFill>
                <a:effectLst/>
                <a:latin typeface="Arial" panose="020B0604020202020204" pitchFamily="34" charset="0"/>
              </a:rPr>
              <a:t>Avesta</a:t>
            </a:r>
            <a:r>
              <a:rPr lang="en-US" b="0" i="0" dirty="0">
                <a:solidFill>
                  <a:srgbClr val="202122"/>
                </a:solidFill>
                <a:effectLst/>
                <a:latin typeface="Arial" panose="020B0604020202020204" pitchFamily="34" charset="0"/>
              </a:rPr>
              <a:t> is a collection of the central religious texts of Zoroastrianism written in the old Iranian dialect of </a:t>
            </a:r>
            <a:r>
              <a:rPr lang="en-US" b="0" i="0" u="none" strike="noStrike" dirty="0" err="1">
                <a:solidFill>
                  <a:srgbClr val="0B0080"/>
                </a:solidFill>
                <a:effectLst/>
                <a:latin typeface="Arial" panose="020B0604020202020204" pitchFamily="34" charset="0"/>
                <a:hlinkClick r:id="rId5" tooltip="Avestan"/>
              </a:rPr>
              <a:t>Avestan</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The history of the </a:t>
            </a:r>
            <a:r>
              <a:rPr lang="en-US" b="0" i="0" dirty="0" err="1">
                <a:solidFill>
                  <a:srgbClr val="202122"/>
                </a:solidFill>
                <a:effectLst/>
                <a:latin typeface="Arial" panose="020B0604020202020204" pitchFamily="34" charset="0"/>
              </a:rPr>
              <a:t>Avesta</a:t>
            </a:r>
            <a:r>
              <a:rPr lang="en-US" b="0" i="0" dirty="0">
                <a:solidFill>
                  <a:srgbClr val="202122"/>
                </a:solidFill>
                <a:effectLst/>
                <a:latin typeface="Arial" panose="020B0604020202020204" pitchFamily="34" charset="0"/>
              </a:rPr>
              <a:t> is speculated upon in many </a:t>
            </a:r>
            <a:r>
              <a:rPr lang="en-US" b="0" i="0" u="none" strike="noStrike" dirty="0">
                <a:solidFill>
                  <a:srgbClr val="0B0080"/>
                </a:solidFill>
                <a:effectLst/>
                <a:latin typeface="Arial" panose="020B0604020202020204" pitchFamily="34" charset="0"/>
                <a:hlinkClick r:id="rId6" tooltip="Pahlavi scripts"/>
              </a:rPr>
              <a:t>Pahlavi texts</a:t>
            </a:r>
            <a:r>
              <a:rPr lang="en-US" b="0" i="0" dirty="0">
                <a:solidFill>
                  <a:srgbClr val="202122"/>
                </a:solidFill>
                <a:effectLst/>
                <a:latin typeface="Arial" panose="020B0604020202020204" pitchFamily="34" charset="0"/>
              </a:rPr>
              <a:t> with varying degrees of authority, with the current version of the </a:t>
            </a:r>
            <a:r>
              <a:rPr lang="en-US" b="0" i="0" dirty="0" err="1">
                <a:solidFill>
                  <a:srgbClr val="202122"/>
                </a:solidFill>
                <a:effectLst/>
                <a:latin typeface="Arial" panose="020B0604020202020204" pitchFamily="34" charset="0"/>
              </a:rPr>
              <a:t>Avesta</a:t>
            </a:r>
            <a:r>
              <a:rPr lang="en-US" b="0" i="0" dirty="0">
                <a:solidFill>
                  <a:srgbClr val="202122"/>
                </a:solidFill>
                <a:effectLst/>
                <a:latin typeface="Arial" panose="020B0604020202020204" pitchFamily="34" charset="0"/>
              </a:rPr>
              <a:t> dating at oldest from the times of the Sasanian Empire</a:t>
            </a:r>
            <a:endParaRPr lang="en-US" dirty="0"/>
          </a:p>
        </p:txBody>
      </p:sp>
      <p:pic>
        <p:nvPicPr>
          <p:cNvPr id="4" name="Audio 3">
            <a:hlinkClick r:id="" action="ppaction://media"/>
            <a:extLst>
              <a:ext uri="{FF2B5EF4-FFF2-40B4-BE49-F238E27FC236}">
                <a16:creationId xmlns:a16="http://schemas.microsoft.com/office/drawing/2014/main" id="{F3ED2334-11C0-4AD8-90FD-A75E3C898F9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819512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4174">
        <p15:prstTrans prst="pageCurlDouble"/>
      </p:transition>
    </mc:Choice>
    <mc:Fallback>
      <p:transition spd="slow" advTm="441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6D6A7-BE0F-4B42-8FE6-93BC0B019092}"/>
              </a:ext>
            </a:extLst>
          </p:cNvPr>
          <p:cNvSpPr>
            <a:spLocks noGrp="1"/>
          </p:cNvSpPr>
          <p:nvPr>
            <p:ph type="title"/>
          </p:nvPr>
        </p:nvSpPr>
        <p:spPr/>
        <p:txBody>
          <a:bodyPr/>
          <a:lstStyle/>
          <a:p>
            <a:r>
              <a:rPr lang="en-US" dirty="0"/>
              <a:t>More Info on </a:t>
            </a:r>
            <a:r>
              <a:rPr lang="en-US" dirty="0" err="1"/>
              <a:t>Zoroastrinism</a:t>
            </a:r>
            <a:endParaRPr lang="en-US" dirty="0"/>
          </a:p>
        </p:txBody>
      </p:sp>
      <p:sp>
        <p:nvSpPr>
          <p:cNvPr id="3" name="Content Placeholder 2">
            <a:extLst>
              <a:ext uri="{FF2B5EF4-FFF2-40B4-BE49-F238E27FC236}">
                <a16:creationId xmlns:a16="http://schemas.microsoft.com/office/drawing/2014/main" id="{2E5C4181-7ACD-45D7-AD93-2F68AA8C732D}"/>
              </a:ext>
            </a:extLst>
          </p:cNvPr>
          <p:cNvSpPr>
            <a:spLocks noGrp="1"/>
          </p:cNvSpPr>
          <p:nvPr>
            <p:ph idx="1"/>
          </p:nvPr>
        </p:nvSpPr>
        <p:spPr/>
        <p:txBody>
          <a:bodyPr>
            <a:normAutofit fontScale="92500" lnSpcReduction="20000"/>
          </a:bodyPr>
          <a:lstStyle/>
          <a:p>
            <a:r>
              <a:rPr lang="en-US" b="0" i="0" dirty="0">
                <a:solidFill>
                  <a:srgbClr val="202122"/>
                </a:solidFill>
                <a:effectLst/>
                <a:latin typeface="Arial" panose="020B0604020202020204" pitchFamily="34" charset="0"/>
              </a:rPr>
              <a:t>Zoroastrianism was founded by Zoroaster (or </a:t>
            </a:r>
            <a:r>
              <a:rPr lang="en-US" b="0" i="0" dirty="0" err="1">
                <a:solidFill>
                  <a:srgbClr val="202122"/>
                </a:solidFill>
                <a:effectLst/>
                <a:latin typeface="Arial" panose="020B0604020202020204" pitchFamily="34" charset="0"/>
              </a:rPr>
              <a:t>Zarathushtra</a:t>
            </a:r>
            <a:r>
              <a:rPr lang="en-US" b="0" i="0" dirty="0">
                <a:solidFill>
                  <a:srgbClr val="202122"/>
                </a:solidFill>
                <a:effectLst/>
                <a:latin typeface="Arial" panose="020B0604020202020204" pitchFamily="34" charset="0"/>
              </a:rPr>
              <a:t>) in ancient Iran. The precise date of the founding of Zoroastrianism is uncertain and dates differ wildly from 2000 BCE to "200 years before Alexander". Zoroaster was born in either Northeast Iran or Southwest Afghanistan.</a:t>
            </a:r>
          </a:p>
          <a:p>
            <a:r>
              <a:rPr lang="en-US" b="0" i="0" dirty="0">
                <a:solidFill>
                  <a:srgbClr val="202122"/>
                </a:solidFill>
                <a:effectLst/>
                <a:latin typeface="Arial" panose="020B0604020202020204" pitchFamily="34" charset="0"/>
              </a:rPr>
              <a:t>According to later Zoroastrian tradition, when Zoroaster was 30 years old, he went into the </a:t>
            </a:r>
            <a:r>
              <a:rPr lang="en-US" b="0" i="0" dirty="0" err="1">
                <a:solidFill>
                  <a:srgbClr val="202122"/>
                </a:solidFill>
                <a:effectLst/>
                <a:latin typeface="Arial" panose="020B0604020202020204" pitchFamily="34" charset="0"/>
              </a:rPr>
              <a:t>Daiti</a:t>
            </a:r>
            <a:r>
              <a:rPr lang="en-US" b="0" i="0" dirty="0">
                <a:solidFill>
                  <a:srgbClr val="202122"/>
                </a:solidFill>
                <a:effectLst/>
                <a:latin typeface="Arial" panose="020B0604020202020204" pitchFamily="34" charset="0"/>
              </a:rPr>
              <a:t> river to draw water for a </a:t>
            </a:r>
            <a:r>
              <a:rPr lang="en-US" b="0" i="0" u="none" strike="noStrike" dirty="0" err="1">
                <a:solidFill>
                  <a:srgbClr val="0B0080"/>
                </a:solidFill>
                <a:effectLst/>
                <a:latin typeface="Arial" panose="020B0604020202020204" pitchFamily="34" charset="0"/>
                <a:hlinkClick r:id="rId4" tooltip="Haoma"/>
              </a:rPr>
              <a:t>Haoma</a:t>
            </a:r>
            <a:r>
              <a:rPr lang="en-US" b="0" i="0" dirty="0">
                <a:solidFill>
                  <a:srgbClr val="202122"/>
                </a:solidFill>
                <a:effectLst/>
                <a:latin typeface="Arial" panose="020B0604020202020204" pitchFamily="34" charset="0"/>
              </a:rPr>
              <a:t> ceremony; when he emerged, he received a vision of </a:t>
            </a:r>
            <a:r>
              <a:rPr lang="en-US" b="0" i="0" u="none" strike="noStrike" dirty="0" err="1">
                <a:solidFill>
                  <a:srgbClr val="0B0080"/>
                </a:solidFill>
                <a:effectLst/>
                <a:latin typeface="Arial" panose="020B0604020202020204" pitchFamily="34" charset="0"/>
                <a:hlinkClick r:id="rId5" tooltip="Vohu Manah"/>
              </a:rPr>
              <a:t>Vohu</a:t>
            </a:r>
            <a:r>
              <a:rPr lang="en-US" b="0" i="0" u="none" strike="noStrike" dirty="0">
                <a:solidFill>
                  <a:srgbClr val="0B0080"/>
                </a:solidFill>
                <a:effectLst/>
                <a:latin typeface="Arial" panose="020B0604020202020204" pitchFamily="34" charset="0"/>
                <a:hlinkClick r:id="rId5" tooltip="Vohu Manah"/>
              </a:rPr>
              <a:t> </a:t>
            </a:r>
            <a:r>
              <a:rPr lang="en-US" b="0" i="0" u="none" strike="noStrike" dirty="0" err="1">
                <a:solidFill>
                  <a:srgbClr val="0B0080"/>
                </a:solidFill>
                <a:effectLst/>
                <a:latin typeface="Arial" panose="020B0604020202020204" pitchFamily="34" charset="0"/>
                <a:hlinkClick r:id="rId5" tooltip="Vohu Manah"/>
              </a:rPr>
              <a:t>Manah</a:t>
            </a:r>
            <a:endParaRPr lang="en-US" dirty="0"/>
          </a:p>
        </p:txBody>
      </p:sp>
      <p:pic>
        <p:nvPicPr>
          <p:cNvPr id="4" name="Audio 3">
            <a:hlinkClick r:id="" action="ppaction://media"/>
            <a:extLst>
              <a:ext uri="{FF2B5EF4-FFF2-40B4-BE49-F238E27FC236}">
                <a16:creationId xmlns:a16="http://schemas.microsoft.com/office/drawing/2014/main" id="{6B69EAB5-1E81-4D1C-8734-11B9149AA4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34022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7239">
        <p15:prstTrans prst="pageCurlDouble"/>
      </p:transition>
    </mc:Choice>
    <mc:Fallback>
      <p:transition spd="slow" advTm="472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E3862-DFD3-4B46-82BC-2481F5C79D79}"/>
              </a:ext>
            </a:extLst>
          </p:cNvPr>
          <p:cNvSpPr>
            <a:spLocks noGrp="1"/>
          </p:cNvSpPr>
          <p:nvPr>
            <p:ph type="title"/>
          </p:nvPr>
        </p:nvSpPr>
        <p:spPr/>
        <p:txBody>
          <a:bodyPr/>
          <a:lstStyle/>
          <a:p>
            <a:r>
              <a:rPr lang="en-US" dirty="0"/>
              <a:t>Sikhism</a:t>
            </a:r>
          </a:p>
        </p:txBody>
      </p:sp>
      <p:pic>
        <p:nvPicPr>
          <p:cNvPr id="5122" name="Picture 2" descr="Sikhism Religion - Beauty Of India">
            <a:extLst>
              <a:ext uri="{FF2B5EF4-FFF2-40B4-BE49-F238E27FC236}">
                <a16:creationId xmlns:a16="http://schemas.microsoft.com/office/drawing/2014/main" id="{314C0A95-7D2B-4058-83E4-D320F039AC3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081670" y="2321787"/>
            <a:ext cx="3764065" cy="4207941"/>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446671C4-8D4A-41F8-9D0C-CA57D93BF7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43022809"/>
      </p:ext>
    </p:extLst>
  </p:cSld>
  <p:clrMapOvr>
    <a:masterClrMapping/>
  </p:clrMapOvr>
  <mc:AlternateContent xmlns:mc="http://schemas.openxmlformats.org/markup-compatibility/2006">
    <mc:Choice xmlns:p14="http://schemas.microsoft.com/office/powerpoint/2010/main" Requires="p14">
      <p:transition spd="slow" p14:dur="4400" advTm="1914">
        <p14:honeycomb/>
      </p:transition>
    </mc:Choice>
    <mc:Fallback>
      <p:transition spd="slow" advTm="19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29FB0-34FA-4EE6-9375-603989828995}"/>
              </a:ext>
            </a:extLst>
          </p:cNvPr>
          <p:cNvSpPr>
            <a:spLocks noGrp="1"/>
          </p:cNvSpPr>
          <p:nvPr>
            <p:ph type="title"/>
          </p:nvPr>
        </p:nvSpPr>
        <p:spPr/>
        <p:txBody>
          <a:bodyPr/>
          <a:lstStyle/>
          <a:p>
            <a:r>
              <a:rPr lang="en-US" dirty="0"/>
              <a:t>Hinduism</a:t>
            </a:r>
          </a:p>
        </p:txBody>
      </p:sp>
      <p:sp>
        <p:nvSpPr>
          <p:cNvPr id="3" name="Content Placeholder 2">
            <a:extLst>
              <a:ext uri="{FF2B5EF4-FFF2-40B4-BE49-F238E27FC236}">
                <a16:creationId xmlns:a16="http://schemas.microsoft.com/office/drawing/2014/main" id="{EB08DDEA-B54F-4E21-B255-F8B56783EA1B}"/>
              </a:ext>
            </a:extLst>
          </p:cNvPr>
          <p:cNvSpPr>
            <a:spLocks noGrp="1"/>
          </p:cNvSpPr>
          <p:nvPr>
            <p:ph idx="1"/>
          </p:nvPr>
        </p:nvSpPr>
        <p:spPr/>
        <p:txBody>
          <a:bodyPr>
            <a:normAutofit/>
          </a:bodyPr>
          <a:lstStyle/>
          <a:p>
            <a:r>
              <a:rPr lang="en-US" b="1" i="0" dirty="0">
                <a:solidFill>
                  <a:srgbClr val="222222"/>
                </a:solidFill>
                <a:effectLst/>
                <a:latin typeface="arial" panose="020B0604020202020204" pitchFamily="34" charset="0"/>
              </a:rPr>
              <a:t>Hinduism</a:t>
            </a:r>
            <a:r>
              <a:rPr lang="en-US" b="0" i="0" dirty="0">
                <a:solidFill>
                  <a:srgbClr val="222222"/>
                </a:solidFill>
                <a:effectLst/>
                <a:latin typeface="arial" panose="020B0604020202020204" pitchFamily="34" charset="0"/>
              </a:rPr>
              <a:t> is the world's third most popular religion, with around 750 million followers. </a:t>
            </a:r>
            <a:r>
              <a:rPr lang="en-US" dirty="0">
                <a:solidFill>
                  <a:srgbClr val="222222"/>
                </a:solidFill>
                <a:latin typeface="arial" panose="020B0604020202020204" pitchFamily="34" charset="0"/>
              </a:rPr>
              <a:t>Places : Mandir</a:t>
            </a:r>
            <a:endParaRPr lang="en-US" dirty="0"/>
          </a:p>
        </p:txBody>
      </p:sp>
      <p:pic>
        <p:nvPicPr>
          <p:cNvPr id="4" name="Audio 3">
            <a:hlinkClick r:id="" action="ppaction://media"/>
            <a:extLst>
              <a:ext uri="{FF2B5EF4-FFF2-40B4-BE49-F238E27FC236}">
                <a16:creationId xmlns:a16="http://schemas.microsoft.com/office/drawing/2014/main" id="{66B87E5E-9EB0-4451-8613-E9D7ADD540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164696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0946">
        <p15:prstTrans prst="prestige"/>
      </p:transition>
    </mc:Choice>
    <mc:Fallback>
      <p:transition spd="slow" advTm="109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122DA-CDA7-491F-8832-09D5635ED526}"/>
              </a:ext>
            </a:extLst>
          </p:cNvPr>
          <p:cNvSpPr>
            <a:spLocks noGrp="1"/>
          </p:cNvSpPr>
          <p:nvPr>
            <p:ph type="title"/>
          </p:nvPr>
        </p:nvSpPr>
        <p:spPr/>
        <p:txBody>
          <a:bodyPr/>
          <a:lstStyle/>
          <a:p>
            <a:r>
              <a:rPr lang="en-US" dirty="0"/>
              <a:t>Info on Sikhism</a:t>
            </a:r>
          </a:p>
        </p:txBody>
      </p:sp>
      <p:sp>
        <p:nvSpPr>
          <p:cNvPr id="3" name="Content Placeholder 2">
            <a:extLst>
              <a:ext uri="{FF2B5EF4-FFF2-40B4-BE49-F238E27FC236}">
                <a16:creationId xmlns:a16="http://schemas.microsoft.com/office/drawing/2014/main" id="{86F15B40-E938-49FD-BD91-9348437B31BF}"/>
              </a:ext>
            </a:extLst>
          </p:cNvPr>
          <p:cNvSpPr>
            <a:spLocks noGrp="1"/>
          </p:cNvSpPr>
          <p:nvPr>
            <p:ph idx="1"/>
          </p:nvPr>
        </p:nvSpPr>
        <p:spPr/>
        <p:txBody>
          <a:bodyPr/>
          <a:lstStyle/>
          <a:p>
            <a:r>
              <a:rPr lang="en-US" b="1" i="0" dirty="0">
                <a:solidFill>
                  <a:srgbClr val="222222"/>
                </a:solidFill>
                <a:effectLst/>
                <a:latin typeface="arial" panose="020B0604020202020204" pitchFamily="34" charset="0"/>
              </a:rPr>
              <a:t>Sikhism</a:t>
            </a:r>
            <a:r>
              <a:rPr lang="en-US" b="0" i="0" dirty="0">
                <a:solidFill>
                  <a:srgbClr val="222222"/>
                </a:solidFill>
                <a:effectLst/>
                <a:latin typeface="arial" panose="020B0604020202020204" pitchFamily="34" charset="0"/>
              </a:rPr>
              <a:t>, religion and philosophy founded in the Punjab region of the Indian subcontinent in the late 15th century. ... The </a:t>
            </a:r>
            <a:r>
              <a:rPr lang="en-US" b="1" i="0" dirty="0">
                <a:solidFill>
                  <a:srgbClr val="222222"/>
                </a:solidFill>
                <a:effectLst/>
                <a:latin typeface="arial" panose="020B0604020202020204" pitchFamily="34" charset="0"/>
              </a:rPr>
              <a:t>Sikhs</a:t>
            </a:r>
            <a:r>
              <a:rPr lang="en-US" b="0" i="0" dirty="0">
                <a:solidFill>
                  <a:srgbClr val="222222"/>
                </a:solidFill>
                <a:effectLst/>
                <a:latin typeface="arial" panose="020B0604020202020204" pitchFamily="34" charset="0"/>
              </a:rPr>
              <a:t> call their faith </a:t>
            </a:r>
            <a:r>
              <a:rPr lang="en-US" b="0" i="0" dirty="0" err="1">
                <a:solidFill>
                  <a:srgbClr val="222222"/>
                </a:solidFill>
                <a:effectLst/>
                <a:latin typeface="arial" panose="020B0604020202020204" pitchFamily="34" charset="0"/>
              </a:rPr>
              <a:t>Gurmat</a:t>
            </a:r>
            <a:r>
              <a:rPr lang="en-US" b="0" i="0" dirty="0">
                <a:solidFill>
                  <a:srgbClr val="222222"/>
                </a:solidFill>
                <a:effectLst/>
                <a:latin typeface="arial" panose="020B0604020202020204" pitchFamily="34" charset="0"/>
              </a:rPr>
              <a:t> (Punjabi: “the Way of the Guru”). According to </a:t>
            </a:r>
            <a:r>
              <a:rPr lang="en-US" b="1" i="0" dirty="0">
                <a:solidFill>
                  <a:srgbClr val="222222"/>
                </a:solidFill>
                <a:effectLst/>
                <a:latin typeface="arial" panose="020B0604020202020204" pitchFamily="34" charset="0"/>
              </a:rPr>
              <a:t>Sikh</a:t>
            </a:r>
            <a:r>
              <a:rPr lang="en-US" b="0" i="0" dirty="0">
                <a:solidFill>
                  <a:srgbClr val="222222"/>
                </a:solidFill>
                <a:effectLst/>
                <a:latin typeface="arial" panose="020B0604020202020204" pitchFamily="34" charset="0"/>
              </a:rPr>
              <a:t> tradition, </a:t>
            </a:r>
            <a:r>
              <a:rPr lang="en-US" b="1" i="0" dirty="0">
                <a:solidFill>
                  <a:srgbClr val="222222"/>
                </a:solidFill>
                <a:effectLst/>
                <a:latin typeface="arial" panose="020B0604020202020204" pitchFamily="34" charset="0"/>
              </a:rPr>
              <a:t>Sikhism</a:t>
            </a:r>
            <a:r>
              <a:rPr lang="en-US" b="0" i="0" dirty="0">
                <a:solidFill>
                  <a:srgbClr val="222222"/>
                </a:solidFill>
                <a:effectLst/>
                <a:latin typeface="arial" panose="020B0604020202020204" pitchFamily="34" charset="0"/>
              </a:rPr>
              <a:t> was established by Guru Nanak (1469–1539) and subsequently led by a succession of nine other Gurus.</a:t>
            </a:r>
            <a:endParaRPr lang="en-US" b="1" dirty="0"/>
          </a:p>
        </p:txBody>
      </p:sp>
      <p:pic>
        <p:nvPicPr>
          <p:cNvPr id="4" name="Audio 3">
            <a:hlinkClick r:id="" action="ppaction://media"/>
            <a:extLst>
              <a:ext uri="{FF2B5EF4-FFF2-40B4-BE49-F238E27FC236}">
                <a16:creationId xmlns:a16="http://schemas.microsoft.com/office/drawing/2014/main" id="{569C2E84-1E2E-4987-BAD9-77E742DF8D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856063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8106">
        <p15:prstTrans prst="pageCurlDouble"/>
      </p:transition>
    </mc:Choice>
    <mc:Fallback>
      <p:transition spd="slow" advTm="281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1B3A-85BD-44E3-9A9C-1E08B514B709}"/>
              </a:ext>
            </a:extLst>
          </p:cNvPr>
          <p:cNvSpPr>
            <a:spLocks noGrp="1"/>
          </p:cNvSpPr>
          <p:nvPr>
            <p:ph type="title"/>
          </p:nvPr>
        </p:nvSpPr>
        <p:spPr/>
        <p:txBody>
          <a:bodyPr/>
          <a:lstStyle/>
          <a:p>
            <a:r>
              <a:rPr lang="en-US" dirty="0"/>
              <a:t>More Info on Sikhism</a:t>
            </a:r>
          </a:p>
        </p:txBody>
      </p:sp>
      <p:sp>
        <p:nvSpPr>
          <p:cNvPr id="3" name="Content Placeholder 2">
            <a:extLst>
              <a:ext uri="{FF2B5EF4-FFF2-40B4-BE49-F238E27FC236}">
                <a16:creationId xmlns:a16="http://schemas.microsoft.com/office/drawing/2014/main" id="{C8D211B5-713E-4DE2-83B1-9749217F85B7}"/>
              </a:ext>
            </a:extLst>
          </p:cNvPr>
          <p:cNvSpPr>
            <a:spLocks noGrp="1"/>
          </p:cNvSpPr>
          <p:nvPr>
            <p:ph idx="1"/>
          </p:nvPr>
        </p:nvSpPr>
        <p:spPr/>
        <p:txBody>
          <a:bodyPr>
            <a:normAutofit fontScale="85000" lnSpcReduction="10000"/>
          </a:bodyPr>
          <a:lstStyle/>
          <a:p>
            <a:r>
              <a:rPr lang="en-US" b="0" i="0" dirty="0">
                <a:solidFill>
                  <a:srgbClr val="1A1A1A"/>
                </a:solidFill>
                <a:effectLst/>
                <a:latin typeface="Georgia" panose="02040502050405020303" pitchFamily="18" charset="0"/>
              </a:rPr>
              <a:t>All 10 human </a:t>
            </a:r>
            <a:r>
              <a:rPr lang="en-US" b="0" i="0" u="none" strike="noStrike" dirty="0">
                <a:solidFill>
                  <a:srgbClr val="14599D"/>
                </a:solidFill>
                <a:effectLst/>
                <a:latin typeface="Georgia" panose="02040502050405020303" pitchFamily="18" charset="0"/>
                <a:hlinkClick r:id="rId4"/>
              </a:rPr>
              <a:t>Gurus</a:t>
            </a:r>
            <a:r>
              <a:rPr lang="en-US" b="0" i="0" dirty="0">
                <a:solidFill>
                  <a:srgbClr val="1A1A1A"/>
                </a:solidFill>
                <a:effectLst/>
                <a:latin typeface="Georgia" panose="02040502050405020303" pitchFamily="18" charset="0"/>
              </a:rPr>
              <a:t>, Sikhs believe, were inhabited by a single spirit. Upon the death of the 10th, </a:t>
            </a:r>
            <a:r>
              <a:rPr lang="en-US" b="0" i="0" u="none" strike="noStrike" dirty="0">
                <a:solidFill>
                  <a:srgbClr val="14599D"/>
                </a:solidFill>
                <a:effectLst/>
                <a:latin typeface="Georgia" panose="02040502050405020303" pitchFamily="18" charset="0"/>
                <a:hlinkClick r:id="rId5"/>
              </a:rPr>
              <a:t>Guru Gobind Singh</a:t>
            </a:r>
            <a:r>
              <a:rPr lang="en-US" b="0" i="0" dirty="0">
                <a:solidFill>
                  <a:srgbClr val="1A1A1A"/>
                </a:solidFill>
                <a:effectLst/>
                <a:latin typeface="Georgia" panose="02040502050405020303" pitchFamily="18" charset="0"/>
              </a:rPr>
              <a:t> (1666–1708), the spirit of the eternal Guru transferred itself to the </a:t>
            </a:r>
            <a:r>
              <a:rPr lang="en-US" b="0" i="0" u="none" strike="noStrike" dirty="0">
                <a:solidFill>
                  <a:srgbClr val="14599D"/>
                </a:solidFill>
                <a:effectLst/>
                <a:latin typeface="Georgia" panose="02040502050405020303" pitchFamily="18" charset="0"/>
                <a:hlinkClick r:id="rId6"/>
              </a:rPr>
              <a:t>sacred scripture</a:t>
            </a:r>
            <a:r>
              <a:rPr lang="en-US" b="0" i="0" dirty="0">
                <a:solidFill>
                  <a:srgbClr val="1A1A1A"/>
                </a:solidFill>
                <a:effectLst/>
                <a:latin typeface="Georgia" panose="02040502050405020303" pitchFamily="18" charset="0"/>
              </a:rPr>
              <a:t> of Sikhism.</a:t>
            </a:r>
          </a:p>
          <a:p>
            <a:r>
              <a:rPr lang="en-US" b="0" i="0" dirty="0">
                <a:solidFill>
                  <a:srgbClr val="1A1A1A"/>
                </a:solidFill>
                <a:effectLst/>
                <a:latin typeface="Georgia" panose="02040502050405020303" pitchFamily="18" charset="0"/>
              </a:rPr>
              <a:t> </a:t>
            </a:r>
            <a:r>
              <a:rPr lang="en-US" b="0" i="1" dirty="0">
                <a:solidFill>
                  <a:srgbClr val="1A1A1A"/>
                </a:solidFill>
                <a:effectLst/>
                <a:latin typeface="Georgia" panose="02040502050405020303" pitchFamily="18" charset="0"/>
              </a:rPr>
              <a:t>Guru </a:t>
            </a:r>
            <a:r>
              <a:rPr lang="en-US" b="0" i="1" dirty="0" err="1">
                <a:solidFill>
                  <a:srgbClr val="1A1A1A"/>
                </a:solidFill>
                <a:effectLst/>
                <a:latin typeface="Georgia" panose="02040502050405020303" pitchFamily="18" charset="0"/>
              </a:rPr>
              <a:t>Granth</a:t>
            </a:r>
            <a:r>
              <a:rPr lang="en-US" b="0" i="1" dirty="0">
                <a:solidFill>
                  <a:srgbClr val="1A1A1A"/>
                </a:solidFill>
                <a:effectLst/>
                <a:latin typeface="Georgia" panose="02040502050405020303" pitchFamily="18" charset="0"/>
              </a:rPr>
              <a:t> Sahib</a:t>
            </a:r>
            <a:r>
              <a:rPr lang="en-US" b="0" i="0" dirty="0">
                <a:solidFill>
                  <a:srgbClr val="1A1A1A"/>
                </a:solidFill>
                <a:effectLst/>
                <a:latin typeface="Georgia" panose="02040502050405020303" pitchFamily="18" charset="0"/>
              </a:rPr>
              <a:t> (“The </a:t>
            </a:r>
            <a:r>
              <a:rPr lang="en-US" b="0" i="0" dirty="0" err="1">
                <a:solidFill>
                  <a:srgbClr val="1A1A1A"/>
                </a:solidFill>
                <a:effectLst/>
                <a:latin typeface="Georgia" panose="02040502050405020303" pitchFamily="18" charset="0"/>
              </a:rPr>
              <a:t>Granth</a:t>
            </a:r>
            <a:r>
              <a:rPr lang="en-US" b="0" i="0" dirty="0">
                <a:solidFill>
                  <a:srgbClr val="1A1A1A"/>
                </a:solidFill>
                <a:effectLst/>
                <a:latin typeface="Georgia" panose="02040502050405020303" pitchFamily="18" charset="0"/>
              </a:rPr>
              <a:t> as the Guru”), also known as the </a:t>
            </a:r>
            <a:r>
              <a:rPr lang="en-US" b="0" i="1" u="none" strike="noStrike" dirty="0">
                <a:solidFill>
                  <a:srgbClr val="14599D"/>
                </a:solidFill>
                <a:effectLst/>
                <a:latin typeface="Georgia" panose="02040502050405020303" pitchFamily="18" charset="0"/>
                <a:hlinkClick r:id="rId7"/>
              </a:rPr>
              <a:t>Adi </a:t>
            </a:r>
            <a:r>
              <a:rPr lang="en-US" b="0" i="1" u="none" strike="noStrike" dirty="0" err="1">
                <a:solidFill>
                  <a:srgbClr val="14599D"/>
                </a:solidFill>
                <a:effectLst/>
                <a:latin typeface="Georgia" panose="02040502050405020303" pitchFamily="18" charset="0"/>
                <a:hlinkClick r:id="rId7"/>
              </a:rPr>
              <a:t>Granth</a:t>
            </a:r>
            <a:r>
              <a:rPr lang="en-US" b="0" i="0" dirty="0">
                <a:solidFill>
                  <a:srgbClr val="1A1A1A"/>
                </a:solidFill>
                <a:effectLst/>
                <a:latin typeface="Georgia" panose="02040502050405020303" pitchFamily="18" charset="0"/>
              </a:rPr>
              <a:t> (“First Volume”), which thereafter was regarded as the sole Guru. </a:t>
            </a:r>
          </a:p>
          <a:p>
            <a:r>
              <a:rPr lang="en-US" b="0" i="0" dirty="0">
                <a:solidFill>
                  <a:srgbClr val="1A1A1A"/>
                </a:solidFill>
                <a:effectLst/>
                <a:latin typeface="Georgia" panose="02040502050405020303" pitchFamily="18" charset="0"/>
              </a:rPr>
              <a:t>In the early 21st century there were nearly 25 million Sikhs worldwide, the great majority of them living in the Indian state of </a:t>
            </a:r>
            <a:r>
              <a:rPr lang="en-US" b="0" i="0" u="none" strike="noStrike" dirty="0">
                <a:solidFill>
                  <a:srgbClr val="14599D"/>
                </a:solidFill>
                <a:effectLst/>
                <a:latin typeface="Georgia" panose="02040502050405020303" pitchFamily="18" charset="0"/>
                <a:hlinkClick r:id="rId8"/>
              </a:rPr>
              <a:t>Punjab</a:t>
            </a:r>
            <a:r>
              <a:rPr lang="en-US" b="0" i="0" dirty="0">
                <a:solidFill>
                  <a:srgbClr val="1A1A1A"/>
                </a:solidFill>
                <a:effectLst/>
                <a:latin typeface="Georgia" panose="02040502050405020303" pitchFamily="18" charset="0"/>
              </a:rPr>
              <a:t>.</a:t>
            </a:r>
            <a:endParaRPr lang="en-US" dirty="0"/>
          </a:p>
        </p:txBody>
      </p:sp>
      <p:pic>
        <p:nvPicPr>
          <p:cNvPr id="4" name="Audio 3">
            <a:hlinkClick r:id="" action="ppaction://media"/>
            <a:extLst>
              <a:ext uri="{FF2B5EF4-FFF2-40B4-BE49-F238E27FC236}">
                <a16:creationId xmlns:a16="http://schemas.microsoft.com/office/drawing/2014/main" id="{4BCA6CED-BDAA-4BBA-9151-AC123048CBE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009449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2107">
        <p15:prstTrans prst="pageCurlDouble"/>
      </p:transition>
    </mc:Choice>
    <mc:Fallback>
      <p:transition spd="slow" advTm="421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8A5F-C0A4-4104-A67D-FCEADF7B57A6}"/>
              </a:ext>
            </a:extLst>
          </p:cNvPr>
          <p:cNvSpPr>
            <a:spLocks noGrp="1"/>
          </p:cNvSpPr>
          <p:nvPr>
            <p:ph type="title"/>
          </p:nvPr>
        </p:nvSpPr>
        <p:spPr/>
        <p:txBody>
          <a:bodyPr/>
          <a:lstStyle/>
          <a:p>
            <a:r>
              <a:rPr lang="en-US" dirty="0"/>
              <a:t>Christianity</a:t>
            </a:r>
          </a:p>
        </p:txBody>
      </p:sp>
      <p:pic>
        <p:nvPicPr>
          <p:cNvPr id="6146" name="Picture 2" descr="The Exclusivity of Christianity">
            <a:extLst>
              <a:ext uri="{FF2B5EF4-FFF2-40B4-BE49-F238E27FC236}">
                <a16:creationId xmlns:a16="http://schemas.microsoft.com/office/drawing/2014/main" id="{2F3392A5-87FA-4C1C-B4A7-40CE212A73AB}"/>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742836" y="2557462"/>
            <a:ext cx="5835252" cy="388309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hristianity - Simple English Wikipedia, the free encyclopedia">
            <a:extLst>
              <a:ext uri="{FF2B5EF4-FFF2-40B4-BE49-F238E27FC236}">
                <a16:creationId xmlns:a16="http://schemas.microsoft.com/office/drawing/2014/main" id="{6637CA82-5B49-47BC-850C-31AA8F7FE0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4735" y="2082456"/>
            <a:ext cx="4358101" cy="4358101"/>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AF7C00E8-DFA0-4000-B88F-32E941F832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78178205"/>
      </p:ext>
    </p:extLst>
  </p:cSld>
  <p:clrMapOvr>
    <a:masterClrMapping/>
  </p:clrMapOvr>
  <mc:AlternateContent xmlns:mc="http://schemas.openxmlformats.org/markup-compatibility/2006">
    <mc:Choice xmlns:p14="http://schemas.microsoft.com/office/powerpoint/2010/main" Requires="p14">
      <p:transition spd="slow" p14:dur="2000" advTm="2378">
        <p14:ferris dir="l"/>
      </p:transition>
    </mc:Choice>
    <mc:Fallback>
      <p:transition spd="slow" advTm="23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D42EB-B461-447B-82BF-D78E902B71D7}"/>
              </a:ext>
            </a:extLst>
          </p:cNvPr>
          <p:cNvSpPr>
            <a:spLocks noGrp="1"/>
          </p:cNvSpPr>
          <p:nvPr>
            <p:ph type="title"/>
          </p:nvPr>
        </p:nvSpPr>
        <p:spPr/>
        <p:txBody>
          <a:bodyPr/>
          <a:lstStyle/>
          <a:p>
            <a:r>
              <a:rPr lang="en-US" dirty="0"/>
              <a:t>Info on Christianity</a:t>
            </a:r>
          </a:p>
        </p:txBody>
      </p:sp>
      <p:sp>
        <p:nvSpPr>
          <p:cNvPr id="3" name="Content Placeholder 2">
            <a:extLst>
              <a:ext uri="{FF2B5EF4-FFF2-40B4-BE49-F238E27FC236}">
                <a16:creationId xmlns:a16="http://schemas.microsoft.com/office/drawing/2014/main" id="{CD4945F2-2730-40C5-86D5-A39D242E77CA}"/>
              </a:ext>
            </a:extLst>
          </p:cNvPr>
          <p:cNvSpPr>
            <a:spLocks noGrp="1"/>
          </p:cNvSpPr>
          <p:nvPr>
            <p:ph idx="1"/>
          </p:nvPr>
        </p:nvSpPr>
        <p:spPr/>
        <p:txBody>
          <a:bodyPr>
            <a:normAutofit/>
          </a:bodyPr>
          <a:lstStyle/>
          <a:p>
            <a:pPr algn="l"/>
            <a:r>
              <a:rPr lang="en-US" b="1" i="0" dirty="0">
                <a:solidFill>
                  <a:srgbClr val="222222"/>
                </a:solidFill>
                <a:effectLst/>
                <a:latin typeface="arial" panose="020B0604020202020204" pitchFamily="34" charset="0"/>
              </a:rPr>
              <a:t>Christianity</a:t>
            </a:r>
            <a:r>
              <a:rPr lang="en-US" b="0" i="0" dirty="0">
                <a:solidFill>
                  <a:srgbClr val="222222"/>
                </a:solidFill>
                <a:effectLst/>
                <a:latin typeface="arial" panose="020B0604020202020204" pitchFamily="34" charset="0"/>
              </a:rPr>
              <a:t> is the most widely practiced religion in the world, with more than 2 billion followers. The </a:t>
            </a:r>
            <a:r>
              <a:rPr lang="en-US" b="1" i="0" dirty="0">
                <a:solidFill>
                  <a:srgbClr val="222222"/>
                </a:solidFill>
                <a:effectLst/>
                <a:latin typeface="arial" panose="020B0604020202020204" pitchFamily="34" charset="0"/>
              </a:rPr>
              <a:t>Christian</a:t>
            </a:r>
            <a:r>
              <a:rPr lang="en-US" b="0" i="0" dirty="0">
                <a:solidFill>
                  <a:srgbClr val="222222"/>
                </a:solidFill>
                <a:effectLst/>
                <a:latin typeface="arial" panose="020B0604020202020204" pitchFamily="34" charset="0"/>
              </a:rPr>
              <a:t> faith centers on beliefs regarding the birth, life, death and resurrection of Jesus Christ.</a:t>
            </a:r>
          </a:p>
          <a:p>
            <a:pPr algn="l"/>
            <a:r>
              <a:rPr lang="en-US" b="0" i="0" dirty="0">
                <a:solidFill>
                  <a:srgbClr val="222222"/>
                </a:solidFill>
                <a:effectLst/>
                <a:latin typeface="arial" panose="020B0604020202020204" pitchFamily="34" charset="0"/>
              </a:rPr>
              <a:t>Belief in </a:t>
            </a:r>
            <a:r>
              <a:rPr lang="en-US" b="1" i="0" dirty="0">
                <a:solidFill>
                  <a:srgbClr val="222222"/>
                </a:solidFill>
                <a:effectLst/>
                <a:latin typeface="arial" panose="020B0604020202020204" pitchFamily="34" charset="0"/>
              </a:rPr>
              <a:t>God</a:t>
            </a:r>
            <a:r>
              <a:rPr lang="en-US" b="0" i="0" dirty="0">
                <a:solidFill>
                  <a:srgbClr val="222222"/>
                </a:solidFill>
                <a:effectLst/>
                <a:latin typeface="arial" panose="020B0604020202020204" pitchFamily="34" charset="0"/>
              </a:rPr>
              <a:t> the Father, </a:t>
            </a:r>
            <a:r>
              <a:rPr lang="en-US" b="1" i="0" dirty="0">
                <a:solidFill>
                  <a:srgbClr val="222222"/>
                </a:solidFill>
                <a:effectLst/>
                <a:latin typeface="arial" panose="020B0604020202020204" pitchFamily="34" charset="0"/>
              </a:rPr>
              <a:t>Jesus</a:t>
            </a:r>
            <a:r>
              <a:rPr lang="en-US" b="0" i="0" dirty="0">
                <a:solidFill>
                  <a:srgbClr val="222222"/>
                </a:solidFill>
                <a:effectLst/>
                <a:latin typeface="arial" panose="020B0604020202020204" pitchFamily="34" charset="0"/>
              </a:rPr>
              <a:t> Christ as the Son of </a:t>
            </a:r>
            <a:r>
              <a:rPr lang="en-US" b="1" i="0" dirty="0">
                <a:solidFill>
                  <a:srgbClr val="222222"/>
                </a:solidFill>
                <a:effectLst/>
                <a:latin typeface="arial" panose="020B0604020202020204" pitchFamily="34" charset="0"/>
              </a:rPr>
              <a:t>God</a:t>
            </a:r>
            <a:r>
              <a:rPr lang="en-US" b="0" i="0" dirty="0">
                <a:solidFill>
                  <a:srgbClr val="222222"/>
                </a:solidFill>
                <a:effectLst/>
                <a:latin typeface="arial" panose="020B0604020202020204" pitchFamily="34" charset="0"/>
              </a:rPr>
              <a:t>, and the Holy Spirit. The death, descent into hell, resurrection and ascension of Christ..</a:t>
            </a:r>
          </a:p>
          <a:p>
            <a:endParaRPr lang="en-US" dirty="0"/>
          </a:p>
        </p:txBody>
      </p:sp>
      <p:pic>
        <p:nvPicPr>
          <p:cNvPr id="4" name="Audio 3">
            <a:hlinkClick r:id="" action="ppaction://media"/>
            <a:extLst>
              <a:ext uri="{FF2B5EF4-FFF2-40B4-BE49-F238E27FC236}">
                <a16:creationId xmlns:a16="http://schemas.microsoft.com/office/drawing/2014/main" id="{10B2FE40-7BF6-4178-9495-E924DC4D45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780302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0358">
        <p15:prstTrans prst="pageCurlDouble"/>
      </p:transition>
    </mc:Choice>
    <mc:Fallback>
      <p:transition spd="slow" advTm="303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6FA3-8F4A-4A21-8E31-BDDA3D9A40BB}"/>
              </a:ext>
            </a:extLst>
          </p:cNvPr>
          <p:cNvSpPr>
            <a:spLocks noGrp="1"/>
          </p:cNvSpPr>
          <p:nvPr>
            <p:ph type="title"/>
          </p:nvPr>
        </p:nvSpPr>
        <p:spPr/>
        <p:txBody>
          <a:bodyPr/>
          <a:lstStyle/>
          <a:p>
            <a:r>
              <a:rPr lang="en-US" dirty="0"/>
              <a:t>More Info on </a:t>
            </a:r>
            <a:r>
              <a:rPr lang="en-US" dirty="0" err="1"/>
              <a:t>Christianinty</a:t>
            </a:r>
            <a:endParaRPr lang="en-US" dirty="0"/>
          </a:p>
        </p:txBody>
      </p:sp>
      <p:graphicFrame>
        <p:nvGraphicFramePr>
          <p:cNvPr id="5" name="Content Placeholder 4">
            <a:extLst>
              <a:ext uri="{FF2B5EF4-FFF2-40B4-BE49-F238E27FC236}">
                <a16:creationId xmlns:a16="http://schemas.microsoft.com/office/drawing/2014/main" id="{078D3219-425F-4A19-95C4-0696D895ACED}"/>
              </a:ext>
            </a:extLst>
          </p:cNvPr>
          <p:cNvGraphicFramePr>
            <a:graphicFrameLocks noGrp="1"/>
          </p:cNvGraphicFramePr>
          <p:nvPr>
            <p:ph idx="1"/>
          </p:nvPr>
        </p:nvGraphicFramePr>
        <p:xfrm>
          <a:off x="1467961" y="2757329"/>
          <a:ext cx="9464040" cy="3135630"/>
        </p:xfrm>
        <a:graphic>
          <a:graphicData uri="http://schemas.openxmlformats.org/drawingml/2006/table">
            <a:tbl>
              <a:tblPr/>
              <a:tblGrid>
                <a:gridCol w="2400702">
                  <a:extLst>
                    <a:ext uri="{9D8B030D-6E8A-4147-A177-3AD203B41FA5}">
                      <a16:colId xmlns:a16="http://schemas.microsoft.com/office/drawing/2014/main" val="1309965142"/>
                    </a:ext>
                  </a:extLst>
                </a:gridCol>
                <a:gridCol w="7063338">
                  <a:extLst>
                    <a:ext uri="{9D8B030D-6E8A-4147-A177-3AD203B41FA5}">
                      <a16:colId xmlns:a16="http://schemas.microsoft.com/office/drawing/2014/main" val="3477135359"/>
                    </a:ext>
                  </a:extLst>
                </a:gridCol>
              </a:tblGrid>
              <a:tr h="0">
                <a:tc>
                  <a:txBody>
                    <a:bodyPr/>
                    <a:lstStyle/>
                    <a:p>
                      <a:r>
                        <a:rPr lang="en-US" b="1">
                          <a:effectLst/>
                          <a:latin typeface="Verdana" panose="020B0604030504040204" pitchFamily="34" charset="0"/>
                        </a:rPr>
                        <a:t>Place of Origin</a:t>
                      </a:r>
                      <a:endParaRPr lang="en-US"/>
                    </a:p>
                  </a:txBody>
                  <a:tcPr marL="47625" marR="47625" marT="47625" marB="47625">
                    <a:lnL>
                      <a:noFill/>
                    </a:lnL>
                    <a:lnR>
                      <a:noFill/>
                    </a:lnR>
                    <a:lnT>
                      <a:noFill/>
                    </a:lnT>
                    <a:lnB>
                      <a:noFill/>
                    </a:lnB>
                    <a:solidFill>
                      <a:srgbClr val="FFCC99"/>
                    </a:solidFill>
                  </a:tcPr>
                </a:tc>
                <a:tc>
                  <a:txBody>
                    <a:bodyPr/>
                    <a:lstStyle/>
                    <a:p>
                      <a:r>
                        <a:rPr lang="en-US">
                          <a:effectLst/>
                          <a:latin typeface="Arial" panose="020B0604020202020204" pitchFamily="34" charset="0"/>
                        </a:rPr>
                        <a:t>Israel</a:t>
                      </a:r>
                      <a:endParaRPr lang="en-US"/>
                    </a:p>
                  </a:txBody>
                  <a:tcPr marL="47625" marR="47625" marT="47625" marB="47625" anchor="ctr">
                    <a:lnL>
                      <a:noFill/>
                    </a:lnL>
                    <a:lnR>
                      <a:noFill/>
                    </a:lnR>
                    <a:lnT>
                      <a:noFill/>
                    </a:lnT>
                    <a:lnB>
                      <a:noFill/>
                    </a:lnB>
                    <a:solidFill>
                      <a:srgbClr val="FFEAD5"/>
                    </a:solidFill>
                  </a:tcPr>
                </a:tc>
                <a:extLst>
                  <a:ext uri="{0D108BD9-81ED-4DB2-BD59-A6C34878D82A}">
                    <a16:rowId xmlns:a16="http://schemas.microsoft.com/office/drawing/2014/main" val="2153576731"/>
                  </a:ext>
                </a:extLst>
              </a:tr>
              <a:tr h="0">
                <a:tc>
                  <a:txBody>
                    <a:bodyPr/>
                    <a:lstStyle/>
                    <a:p>
                      <a:r>
                        <a:rPr lang="en-US" b="1">
                          <a:effectLst/>
                          <a:latin typeface="Verdana" panose="020B0604030504040204" pitchFamily="34" charset="0"/>
                        </a:rPr>
                        <a:t>Founder</a:t>
                      </a:r>
                      <a:endParaRPr lang="en-US"/>
                    </a:p>
                  </a:txBody>
                  <a:tcPr marL="47625" marR="47625" marT="47625" marB="47625">
                    <a:lnL>
                      <a:noFill/>
                    </a:lnL>
                    <a:lnR>
                      <a:noFill/>
                    </a:lnR>
                    <a:lnT>
                      <a:noFill/>
                    </a:lnT>
                    <a:lnB>
                      <a:noFill/>
                    </a:lnB>
                    <a:solidFill>
                      <a:srgbClr val="FFCC99"/>
                    </a:solidFill>
                  </a:tcPr>
                </a:tc>
                <a:tc>
                  <a:txBody>
                    <a:bodyPr/>
                    <a:lstStyle/>
                    <a:p>
                      <a:r>
                        <a:rPr lang="en-US" u="none" strike="noStrike">
                          <a:solidFill>
                            <a:srgbClr val="800080"/>
                          </a:solidFill>
                          <a:effectLst/>
                          <a:latin typeface="Arial" panose="020B0604020202020204" pitchFamily="34" charset="0"/>
                          <a:hlinkClick r:id="rId4"/>
                        </a:rPr>
                        <a:t>Jesus of Nazareth</a:t>
                      </a:r>
                      <a:endParaRPr lang="en-US"/>
                    </a:p>
                  </a:txBody>
                  <a:tcPr marL="47625" marR="47625" marT="47625" marB="47625" anchor="ctr">
                    <a:lnL>
                      <a:noFill/>
                    </a:lnL>
                    <a:lnR>
                      <a:noFill/>
                    </a:lnR>
                    <a:lnT>
                      <a:noFill/>
                    </a:lnT>
                    <a:lnB>
                      <a:noFill/>
                    </a:lnB>
                    <a:solidFill>
                      <a:srgbClr val="FFEAD5"/>
                    </a:solidFill>
                  </a:tcPr>
                </a:tc>
                <a:extLst>
                  <a:ext uri="{0D108BD9-81ED-4DB2-BD59-A6C34878D82A}">
                    <a16:rowId xmlns:a16="http://schemas.microsoft.com/office/drawing/2014/main" val="994582766"/>
                  </a:ext>
                </a:extLst>
              </a:tr>
              <a:tr h="0">
                <a:tc>
                  <a:txBody>
                    <a:bodyPr/>
                    <a:lstStyle/>
                    <a:p>
                      <a:r>
                        <a:rPr lang="en-US" b="1">
                          <a:effectLst/>
                          <a:latin typeface="Verdana" panose="020B0604030504040204" pitchFamily="34" charset="0"/>
                        </a:rPr>
                        <a:t>Sacred Text</a:t>
                      </a:r>
                      <a:endParaRPr lang="en-US"/>
                    </a:p>
                  </a:txBody>
                  <a:tcPr marL="47625" marR="47625" marT="47625" marB="47625">
                    <a:lnL>
                      <a:noFill/>
                    </a:lnL>
                    <a:lnR>
                      <a:noFill/>
                    </a:lnR>
                    <a:lnT>
                      <a:noFill/>
                    </a:lnT>
                    <a:lnB>
                      <a:noFill/>
                    </a:lnB>
                    <a:solidFill>
                      <a:srgbClr val="FFCC99"/>
                    </a:solidFill>
                  </a:tcPr>
                </a:tc>
                <a:tc>
                  <a:txBody>
                    <a:bodyPr/>
                    <a:lstStyle/>
                    <a:p>
                      <a:r>
                        <a:rPr lang="en-US" u="none" strike="noStrike">
                          <a:solidFill>
                            <a:srgbClr val="800080"/>
                          </a:solidFill>
                          <a:effectLst/>
                          <a:latin typeface="Arial" panose="020B0604020202020204" pitchFamily="34" charset="0"/>
                          <a:hlinkClick r:id="rId5"/>
                        </a:rPr>
                        <a:t>The Bible</a:t>
                      </a:r>
                      <a:r>
                        <a:rPr lang="en-US">
                          <a:effectLst/>
                          <a:latin typeface="Arial" panose="020B0604020202020204" pitchFamily="34" charset="0"/>
                        </a:rPr>
                        <a:t> - Old and New Testaments</a:t>
                      </a:r>
                      <a:endParaRPr lang="en-US"/>
                    </a:p>
                  </a:txBody>
                  <a:tcPr marL="47625" marR="47625" marT="47625" marB="47625" anchor="ctr">
                    <a:lnL>
                      <a:noFill/>
                    </a:lnL>
                    <a:lnR>
                      <a:noFill/>
                    </a:lnR>
                    <a:lnT>
                      <a:noFill/>
                    </a:lnT>
                    <a:lnB>
                      <a:noFill/>
                    </a:lnB>
                    <a:solidFill>
                      <a:srgbClr val="FFEAD5"/>
                    </a:solidFill>
                  </a:tcPr>
                </a:tc>
                <a:extLst>
                  <a:ext uri="{0D108BD9-81ED-4DB2-BD59-A6C34878D82A}">
                    <a16:rowId xmlns:a16="http://schemas.microsoft.com/office/drawing/2014/main" val="2632816829"/>
                  </a:ext>
                </a:extLst>
              </a:tr>
              <a:tr h="0">
                <a:tc>
                  <a:txBody>
                    <a:bodyPr/>
                    <a:lstStyle/>
                    <a:p>
                      <a:r>
                        <a:rPr lang="en-US" b="1">
                          <a:effectLst/>
                          <a:latin typeface="Verdana" panose="020B0604030504040204" pitchFamily="34" charset="0"/>
                        </a:rPr>
                        <a:t>Sacred Building</a:t>
                      </a:r>
                      <a:endParaRPr lang="en-US"/>
                    </a:p>
                  </a:txBody>
                  <a:tcPr marL="47625" marR="47625" marT="47625" marB="47625">
                    <a:lnL>
                      <a:noFill/>
                    </a:lnL>
                    <a:lnR>
                      <a:noFill/>
                    </a:lnR>
                    <a:lnT>
                      <a:noFill/>
                    </a:lnT>
                    <a:lnB>
                      <a:noFill/>
                    </a:lnB>
                    <a:solidFill>
                      <a:srgbClr val="FFCC99"/>
                    </a:solidFill>
                  </a:tcPr>
                </a:tc>
                <a:tc>
                  <a:txBody>
                    <a:bodyPr/>
                    <a:lstStyle/>
                    <a:p>
                      <a:r>
                        <a:rPr lang="en-US" u="none" strike="noStrike">
                          <a:solidFill>
                            <a:srgbClr val="800080"/>
                          </a:solidFill>
                          <a:effectLst/>
                          <a:latin typeface="Arial" panose="020B0604020202020204" pitchFamily="34" charset="0"/>
                          <a:hlinkClick r:id="rId6"/>
                        </a:rPr>
                        <a:t>Church</a:t>
                      </a:r>
                      <a:r>
                        <a:rPr lang="en-US">
                          <a:effectLst/>
                          <a:latin typeface="Arial" panose="020B0604020202020204" pitchFamily="34" charset="0"/>
                        </a:rPr>
                        <a:t>, Chapel, Cathedral</a:t>
                      </a:r>
                      <a:endParaRPr lang="en-US"/>
                    </a:p>
                  </a:txBody>
                  <a:tcPr marL="47625" marR="47625" marT="47625" marB="47625" anchor="ctr">
                    <a:lnL>
                      <a:noFill/>
                    </a:lnL>
                    <a:lnR>
                      <a:noFill/>
                    </a:lnR>
                    <a:lnT>
                      <a:noFill/>
                    </a:lnT>
                    <a:lnB>
                      <a:noFill/>
                    </a:lnB>
                    <a:solidFill>
                      <a:srgbClr val="FFEAD5"/>
                    </a:solidFill>
                  </a:tcPr>
                </a:tc>
                <a:extLst>
                  <a:ext uri="{0D108BD9-81ED-4DB2-BD59-A6C34878D82A}">
                    <a16:rowId xmlns:a16="http://schemas.microsoft.com/office/drawing/2014/main" val="3787309288"/>
                  </a:ext>
                </a:extLst>
              </a:tr>
              <a:tr h="0">
                <a:tc>
                  <a:txBody>
                    <a:bodyPr/>
                    <a:lstStyle/>
                    <a:p>
                      <a:r>
                        <a:rPr lang="en-US" b="1">
                          <a:effectLst/>
                          <a:latin typeface="Verdana" panose="020B0604030504040204" pitchFamily="34" charset="0"/>
                        </a:rPr>
                        <a:t>Holy Places</a:t>
                      </a:r>
                      <a:endParaRPr lang="en-US"/>
                    </a:p>
                  </a:txBody>
                  <a:tcPr marL="47625" marR="47625" marT="47625" marB="47625">
                    <a:lnL>
                      <a:noFill/>
                    </a:lnL>
                    <a:lnR>
                      <a:noFill/>
                    </a:lnR>
                    <a:lnT>
                      <a:noFill/>
                    </a:lnT>
                    <a:lnB>
                      <a:noFill/>
                    </a:lnB>
                    <a:solidFill>
                      <a:srgbClr val="FFCC99"/>
                    </a:solidFill>
                  </a:tcPr>
                </a:tc>
                <a:tc>
                  <a:txBody>
                    <a:bodyPr/>
                    <a:lstStyle/>
                    <a:p>
                      <a:r>
                        <a:rPr lang="en-US">
                          <a:effectLst/>
                          <a:latin typeface="Arial" panose="020B0604020202020204" pitchFamily="34" charset="0"/>
                        </a:rPr>
                        <a:t>Jerusalem, Bethlehem, Nazareth, Lourdes (a popular place of pilgrimage), Rome, Canterbury</a:t>
                      </a:r>
                      <a:endParaRPr lang="en-US"/>
                    </a:p>
                  </a:txBody>
                  <a:tcPr marL="47625" marR="47625" marT="47625" marB="47625" anchor="ctr">
                    <a:lnL>
                      <a:noFill/>
                    </a:lnL>
                    <a:lnR>
                      <a:noFill/>
                    </a:lnR>
                    <a:lnT>
                      <a:noFill/>
                    </a:lnT>
                    <a:lnB>
                      <a:noFill/>
                    </a:lnB>
                    <a:solidFill>
                      <a:srgbClr val="FFEAD5"/>
                    </a:solidFill>
                  </a:tcPr>
                </a:tc>
                <a:extLst>
                  <a:ext uri="{0D108BD9-81ED-4DB2-BD59-A6C34878D82A}">
                    <a16:rowId xmlns:a16="http://schemas.microsoft.com/office/drawing/2014/main" val="2668559106"/>
                  </a:ext>
                </a:extLst>
              </a:tr>
              <a:tr h="0">
                <a:tc>
                  <a:txBody>
                    <a:bodyPr/>
                    <a:lstStyle/>
                    <a:p>
                      <a:r>
                        <a:rPr lang="en-US" b="1">
                          <a:effectLst/>
                          <a:latin typeface="Verdana" panose="020B0604030504040204" pitchFamily="34" charset="0"/>
                        </a:rPr>
                        <a:t>Major Festivals</a:t>
                      </a:r>
                      <a:endParaRPr lang="en-US"/>
                    </a:p>
                  </a:txBody>
                  <a:tcPr marL="47625" marR="47625" marT="47625" marB="47625">
                    <a:lnL>
                      <a:noFill/>
                    </a:lnL>
                    <a:lnR>
                      <a:noFill/>
                    </a:lnR>
                    <a:lnT>
                      <a:noFill/>
                    </a:lnT>
                    <a:lnB>
                      <a:noFill/>
                    </a:lnB>
                    <a:solidFill>
                      <a:srgbClr val="FFCC99"/>
                    </a:solidFill>
                  </a:tcPr>
                </a:tc>
                <a:tc>
                  <a:txBody>
                    <a:bodyPr/>
                    <a:lstStyle/>
                    <a:p>
                      <a:r>
                        <a:rPr lang="en-US" u="none" strike="noStrike">
                          <a:solidFill>
                            <a:srgbClr val="800080"/>
                          </a:solidFill>
                          <a:effectLst/>
                          <a:latin typeface="Arial" panose="020B0604020202020204" pitchFamily="34" charset="0"/>
                          <a:hlinkClick r:id="rId7"/>
                        </a:rPr>
                        <a:t>Easter, Christmas</a:t>
                      </a:r>
                      <a:r>
                        <a:rPr lang="en-US">
                          <a:effectLst/>
                          <a:latin typeface="Arial" panose="020B0604020202020204" pitchFamily="34" charset="0"/>
                        </a:rPr>
                        <a:t>,</a:t>
                      </a:r>
                      <a:endParaRPr lang="en-US"/>
                    </a:p>
                  </a:txBody>
                  <a:tcPr marL="47625" marR="47625" marT="47625" marB="47625" anchor="ctr">
                    <a:lnL>
                      <a:noFill/>
                    </a:lnL>
                    <a:lnR>
                      <a:noFill/>
                    </a:lnR>
                    <a:lnT>
                      <a:noFill/>
                    </a:lnT>
                    <a:lnB>
                      <a:noFill/>
                    </a:lnB>
                    <a:solidFill>
                      <a:srgbClr val="FFEAD5"/>
                    </a:solidFill>
                  </a:tcPr>
                </a:tc>
                <a:extLst>
                  <a:ext uri="{0D108BD9-81ED-4DB2-BD59-A6C34878D82A}">
                    <a16:rowId xmlns:a16="http://schemas.microsoft.com/office/drawing/2014/main" val="1427115470"/>
                  </a:ext>
                </a:extLst>
              </a:tr>
              <a:tr h="0">
                <a:tc>
                  <a:txBody>
                    <a:bodyPr/>
                    <a:lstStyle/>
                    <a:p>
                      <a:r>
                        <a:rPr lang="en-US" b="1">
                          <a:effectLst/>
                          <a:latin typeface="Verdana" panose="020B0604030504040204" pitchFamily="34" charset="0"/>
                        </a:rPr>
                        <a:t>Main Branches</a:t>
                      </a:r>
                      <a:br>
                        <a:rPr lang="en-US" b="1">
                          <a:effectLst/>
                          <a:latin typeface="Verdana" panose="020B0604030504040204" pitchFamily="34" charset="0"/>
                        </a:rPr>
                      </a:br>
                      <a:r>
                        <a:rPr lang="en-US" b="1">
                          <a:effectLst/>
                          <a:latin typeface="Verdana" panose="020B0604030504040204" pitchFamily="34" charset="0"/>
                        </a:rPr>
                        <a:t>(Denominations)</a:t>
                      </a:r>
                      <a:endParaRPr lang="en-US"/>
                    </a:p>
                  </a:txBody>
                  <a:tcPr marL="47625" marR="47625" marT="47625" marB="47625">
                    <a:lnL>
                      <a:noFill/>
                    </a:lnL>
                    <a:lnR>
                      <a:noFill/>
                    </a:lnR>
                    <a:lnT>
                      <a:noFill/>
                    </a:lnT>
                    <a:lnB>
                      <a:noFill/>
                    </a:lnB>
                    <a:solidFill>
                      <a:srgbClr val="FFCC99"/>
                    </a:solidFill>
                  </a:tcPr>
                </a:tc>
                <a:tc>
                  <a:txBody>
                    <a:bodyPr/>
                    <a:lstStyle/>
                    <a:p>
                      <a:r>
                        <a:rPr lang="en-US" u="none" strike="noStrike" dirty="0">
                          <a:solidFill>
                            <a:srgbClr val="800080"/>
                          </a:solidFill>
                          <a:effectLst/>
                          <a:latin typeface="Arial" panose="020B0604020202020204" pitchFamily="34" charset="0"/>
                          <a:hlinkClick r:id="rId8"/>
                        </a:rPr>
                        <a:t>Anglican, Roman Catholic,</a:t>
                      </a:r>
                      <a:r>
                        <a:rPr lang="en-US" dirty="0">
                          <a:effectLst/>
                          <a:latin typeface="Arial" panose="020B0604020202020204" pitchFamily="34" charset="0"/>
                        </a:rPr>
                        <a:t> Free Churches, Orthodox, Reformed,</a:t>
                      </a:r>
                      <a:endParaRPr lang="en-US" dirty="0"/>
                    </a:p>
                  </a:txBody>
                  <a:tcPr marL="47625" marR="47625" marT="47625" marB="47625" anchor="ctr">
                    <a:lnL>
                      <a:noFill/>
                    </a:lnL>
                    <a:lnR>
                      <a:noFill/>
                    </a:lnR>
                    <a:lnT>
                      <a:noFill/>
                    </a:lnT>
                    <a:lnB>
                      <a:noFill/>
                    </a:lnB>
                    <a:solidFill>
                      <a:srgbClr val="FFEAD5"/>
                    </a:solidFill>
                  </a:tcPr>
                </a:tc>
                <a:extLst>
                  <a:ext uri="{0D108BD9-81ED-4DB2-BD59-A6C34878D82A}">
                    <a16:rowId xmlns:a16="http://schemas.microsoft.com/office/drawing/2014/main" val="3874054898"/>
                  </a:ext>
                </a:extLst>
              </a:tr>
            </a:tbl>
          </a:graphicData>
        </a:graphic>
      </p:graphicFrame>
      <p:pic>
        <p:nvPicPr>
          <p:cNvPr id="6" name="Audio 5">
            <a:hlinkClick r:id="" action="ppaction://media"/>
            <a:extLst>
              <a:ext uri="{FF2B5EF4-FFF2-40B4-BE49-F238E27FC236}">
                <a16:creationId xmlns:a16="http://schemas.microsoft.com/office/drawing/2014/main" id="{0F8F4076-B31A-4B9A-9DF8-0802F48AE8F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618181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8616">
        <p15:prstTrans prst="pageCurlDouble"/>
      </p:transition>
    </mc:Choice>
    <mc:Fallback>
      <p:transition spd="slow" advTm="286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628FF-6F2E-4EAF-8A41-4F17309E1A76}"/>
              </a:ext>
            </a:extLst>
          </p:cNvPr>
          <p:cNvSpPr>
            <a:spLocks noGrp="1"/>
          </p:cNvSpPr>
          <p:nvPr>
            <p:ph type="title"/>
          </p:nvPr>
        </p:nvSpPr>
        <p:spPr/>
        <p:txBody>
          <a:bodyPr/>
          <a:lstStyle/>
          <a:p>
            <a:r>
              <a:rPr lang="en-US" dirty="0"/>
              <a:t>More Info on Christianity</a:t>
            </a:r>
          </a:p>
        </p:txBody>
      </p:sp>
      <p:sp>
        <p:nvSpPr>
          <p:cNvPr id="3" name="Content Placeholder 2">
            <a:extLst>
              <a:ext uri="{FF2B5EF4-FFF2-40B4-BE49-F238E27FC236}">
                <a16:creationId xmlns:a16="http://schemas.microsoft.com/office/drawing/2014/main" id="{3A353FC1-93FB-4591-8B2C-D69560D04A5F}"/>
              </a:ext>
            </a:extLst>
          </p:cNvPr>
          <p:cNvSpPr>
            <a:spLocks noGrp="1"/>
          </p:cNvSpPr>
          <p:nvPr>
            <p:ph idx="1"/>
          </p:nvPr>
        </p:nvSpPr>
        <p:spPr/>
        <p:txBody>
          <a:bodyPr/>
          <a:lstStyle/>
          <a:p>
            <a:r>
              <a:rPr lang="en-US" b="0" i="0" dirty="0">
                <a:solidFill>
                  <a:srgbClr val="222222"/>
                </a:solidFill>
                <a:effectLst/>
                <a:latin typeface="arial" panose="020B0604020202020204" pitchFamily="34" charset="0"/>
              </a:rPr>
              <a:t>The holiness of the Church and the communion of saints. Christ's second coming, the Day of Judgement and salvation of the faithful.</a:t>
            </a:r>
          </a:p>
          <a:p>
            <a:endParaRPr lang="en-US" dirty="0"/>
          </a:p>
        </p:txBody>
      </p:sp>
      <p:pic>
        <p:nvPicPr>
          <p:cNvPr id="4" name="Audio 3">
            <a:hlinkClick r:id="" action="ppaction://media"/>
            <a:extLst>
              <a:ext uri="{FF2B5EF4-FFF2-40B4-BE49-F238E27FC236}">
                <a16:creationId xmlns:a16="http://schemas.microsoft.com/office/drawing/2014/main" id="{213F6488-24DC-4A9B-8197-71C393AE8CB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350543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2790">
        <p15:prstTrans prst="pageCurlDouble"/>
      </p:transition>
    </mc:Choice>
    <mc:Fallback>
      <p:transition spd="slow" advTm="127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28129-A56A-4AE9-9628-A395DA8A8AD7}"/>
              </a:ext>
            </a:extLst>
          </p:cNvPr>
          <p:cNvSpPr>
            <a:spLocks noGrp="1"/>
          </p:cNvSpPr>
          <p:nvPr>
            <p:ph type="title"/>
          </p:nvPr>
        </p:nvSpPr>
        <p:spPr/>
        <p:txBody>
          <a:bodyPr/>
          <a:lstStyle/>
          <a:p>
            <a:r>
              <a:rPr lang="en-US" dirty="0"/>
              <a:t>More Info on Hinduism</a:t>
            </a:r>
          </a:p>
        </p:txBody>
      </p:sp>
      <p:sp>
        <p:nvSpPr>
          <p:cNvPr id="3" name="Content Placeholder 2">
            <a:extLst>
              <a:ext uri="{FF2B5EF4-FFF2-40B4-BE49-F238E27FC236}">
                <a16:creationId xmlns:a16="http://schemas.microsoft.com/office/drawing/2014/main" id="{99D1AD03-99D6-49FD-8D4E-CC0E450ED1D1}"/>
              </a:ext>
            </a:extLst>
          </p:cNvPr>
          <p:cNvSpPr>
            <a:spLocks noGrp="1"/>
          </p:cNvSpPr>
          <p:nvPr>
            <p:ph idx="1"/>
          </p:nvPr>
        </p:nvSpPr>
        <p:spPr/>
        <p:txBody>
          <a:bodyPr/>
          <a:lstStyle/>
          <a:p>
            <a:r>
              <a:rPr lang="en-US" b="0" i="0" dirty="0">
                <a:solidFill>
                  <a:srgbClr val="222222"/>
                </a:solidFill>
                <a:effectLst/>
                <a:latin typeface="arial" panose="020B0604020202020204" pitchFamily="34" charset="0"/>
              </a:rPr>
              <a:t>The religion of </a:t>
            </a:r>
            <a:r>
              <a:rPr lang="en-US" b="1" i="0" dirty="0">
                <a:solidFill>
                  <a:srgbClr val="222222"/>
                </a:solidFill>
                <a:effectLst/>
                <a:latin typeface="arial" panose="020B0604020202020204" pitchFamily="34" charset="0"/>
              </a:rPr>
              <a:t>Hinduism</a:t>
            </a:r>
            <a:r>
              <a:rPr lang="en-US" b="0" i="0" dirty="0">
                <a:solidFill>
                  <a:srgbClr val="222222"/>
                </a:solidFill>
                <a:effectLst/>
                <a:latin typeface="arial" panose="020B0604020202020204" pitchFamily="34" charset="0"/>
              </a:rPr>
              <a:t> originated in Northern India, near the river Indus, about 4000 years ago and is the world's oldest existing religion. </a:t>
            </a:r>
            <a:r>
              <a:rPr lang="en-US" b="1" i="0" dirty="0">
                <a:solidFill>
                  <a:srgbClr val="222222"/>
                </a:solidFill>
                <a:effectLst/>
                <a:latin typeface="arial" panose="020B0604020202020204" pitchFamily="34" charset="0"/>
              </a:rPr>
              <a:t>Hinduism</a:t>
            </a:r>
            <a:r>
              <a:rPr lang="en-US" b="0" i="0" dirty="0">
                <a:solidFill>
                  <a:srgbClr val="222222"/>
                </a:solidFill>
                <a:effectLst/>
                <a:latin typeface="arial" panose="020B0604020202020204" pitchFamily="34" charset="0"/>
              </a:rPr>
              <a:t> is </a:t>
            </a:r>
            <a:r>
              <a:rPr lang="en-US" b="0" i="0" dirty="0" err="1">
                <a:solidFill>
                  <a:srgbClr val="222222"/>
                </a:solidFill>
                <a:effectLst/>
                <a:latin typeface="arial" panose="020B0604020202020204" pitchFamily="34" charset="0"/>
              </a:rPr>
              <a:t>practised</a:t>
            </a:r>
            <a:r>
              <a:rPr lang="en-US" b="0" i="0" dirty="0">
                <a:solidFill>
                  <a:srgbClr val="222222"/>
                </a:solidFill>
                <a:effectLst/>
                <a:latin typeface="arial" panose="020B0604020202020204" pitchFamily="34" charset="0"/>
              </a:rPr>
              <a:t> by more than 80% of India's population.</a:t>
            </a:r>
          </a:p>
          <a:p>
            <a:r>
              <a:rPr lang="en-US" dirty="0">
                <a:solidFill>
                  <a:srgbClr val="222222"/>
                </a:solidFill>
                <a:latin typeface="arial" panose="020B0604020202020204" pitchFamily="34" charset="0"/>
              </a:rPr>
              <a:t>Sacred text : Bhagavat Gita</a:t>
            </a:r>
          </a:p>
          <a:p>
            <a:endParaRPr lang="en-US" dirty="0"/>
          </a:p>
        </p:txBody>
      </p:sp>
      <p:pic>
        <p:nvPicPr>
          <p:cNvPr id="4" name="Audio 3">
            <a:hlinkClick r:id="" action="ppaction://media"/>
            <a:extLst>
              <a:ext uri="{FF2B5EF4-FFF2-40B4-BE49-F238E27FC236}">
                <a16:creationId xmlns:a16="http://schemas.microsoft.com/office/drawing/2014/main" id="{0EAB6519-4083-405C-9E8D-5048D357F8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027916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9352">
        <p15:prstTrans prst="pageCurlDouble"/>
      </p:transition>
    </mc:Choice>
    <mc:Fallback>
      <p:transition spd="slow" advTm="193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58B1B-8D15-44BE-907D-560DBCC789AF}"/>
              </a:ext>
            </a:extLst>
          </p:cNvPr>
          <p:cNvSpPr>
            <a:spLocks noGrp="1"/>
          </p:cNvSpPr>
          <p:nvPr>
            <p:ph type="title"/>
          </p:nvPr>
        </p:nvSpPr>
        <p:spPr/>
        <p:txBody>
          <a:bodyPr/>
          <a:lstStyle/>
          <a:p>
            <a:r>
              <a:rPr lang="en-US" dirty="0"/>
              <a:t>More about Hinduism</a:t>
            </a:r>
          </a:p>
        </p:txBody>
      </p:sp>
      <p:sp>
        <p:nvSpPr>
          <p:cNvPr id="3" name="Content Placeholder 2">
            <a:extLst>
              <a:ext uri="{FF2B5EF4-FFF2-40B4-BE49-F238E27FC236}">
                <a16:creationId xmlns:a16="http://schemas.microsoft.com/office/drawing/2014/main" id="{E5BBFF5E-F48D-44CF-9A21-F92DDB01C614}"/>
              </a:ext>
            </a:extLst>
          </p:cNvPr>
          <p:cNvSpPr>
            <a:spLocks noGrp="1"/>
          </p:cNvSpPr>
          <p:nvPr>
            <p:ph idx="1"/>
          </p:nvPr>
        </p:nvSpPr>
        <p:spPr/>
        <p:txBody>
          <a:bodyPr>
            <a:normAutofit fontScale="77500" lnSpcReduction="20000"/>
          </a:bodyPr>
          <a:lstStyle/>
          <a:p>
            <a:r>
              <a:rPr lang="en-US" dirty="0"/>
              <a:t>Place of Origin : India</a:t>
            </a:r>
          </a:p>
          <a:p>
            <a:r>
              <a:rPr lang="en-US" dirty="0"/>
              <a:t>Founder : Developed out of Brahminism</a:t>
            </a:r>
          </a:p>
          <a:p>
            <a:r>
              <a:rPr lang="en-US" b="0" i="0" dirty="0" err="1">
                <a:solidFill>
                  <a:srgbClr val="000000"/>
                </a:solidFill>
                <a:effectLst/>
                <a:latin typeface="Verdana" panose="020B0604030504040204" pitchFamily="34" charset="0"/>
              </a:rPr>
              <a:t>Aum</a:t>
            </a:r>
            <a:r>
              <a:rPr lang="en-US" b="0" i="0" dirty="0">
                <a:solidFill>
                  <a:srgbClr val="000000"/>
                </a:solidFill>
                <a:effectLst/>
                <a:latin typeface="Verdana" panose="020B0604030504040204" pitchFamily="34" charset="0"/>
              </a:rPr>
              <a:t> is the main symbol of Hinduism. It is the sound heard in deepest meditation and is said to be the name most suited for God.</a:t>
            </a:r>
          </a:p>
          <a:p>
            <a:pPr algn="l"/>
            <a:r>
              <a:rPr lang="en-US" b="0" i="0" dirty="0">
                <a:solidFill>
                  <a:srgbClr val="000000"/>
                </a:solidFill>
                <a:effectLst/>
                <a:latin typeface="Verdana" panose="020B0604030504040204" pitchFamily="34" charset="0"/>
              </a:rPr>
              <a:t>or many Hindus, religion is a matter of practice rather than of beliefs. It's more what you do, than what you believe. Hindus believe in a universal soul or God called Brahman. Brahman takes on many forms that some Hindus worship as gods or goddesses in their own right. </a:t>
            </a:r>
            <a:r>
              <a:rPr lang="en-US" b="1" i="0" dirty="0">
                <a:solidFill>
                  <a:srgbClr val="000000"/>
                </a:solidFill>
                <a:effectLst/>
                <a:latin typeface="Verdana" panose="020B0604030504040204" pitchFamily="34" charset="0"/>
              </a:rPr>
              <a:t>Hindus believe that there is a part of Brahman in everyone and this is called the Atman.</a:t>
            </a:r>
            <a:endParaRPr lang="en-US" b="0" i="0" dirty="0">
              <a:solidFill>
                <a:srgbClr val="000000"/>
              </a:solidFill>
              <a:effectLst/>
              <a:latin typeface="Verdana" panose="020B0604030504040204" pitchFamily="34" charset="0"/>
            </a:endParaRPr>
          </a:p>
          <a:p>
            <a:endParaRPr lang="en-US" dirty="0"/>
          </a:p>
          <a:p>
            <a:endParaRPr lang="en-US" dirty="0"/>
          </a:p>
        </p:txBody>
      </p:sp>
      <p:pic>
        <p:nvPicPr>
          <p:cNvPr id="4" name="Audio 3">
            <a:hlinkClick r:id="" action="ppaction://media"/>
            <a:extLst>
              <a:ext uri="{FF2B5EF4-FFF2-40B4-BE49-F238E27FC236}">
                <a16:creationId xmlns:a16="http://schemas.microsoft.com/office/drawing/2014/main" id="{555DB3D7-64D4-4A99-BD75-C4B022123B5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062805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1434">
        <p15:prstTrans prst="pageCurlDouble"/>
      </p:transition>
    </mc:Choice>
    <mc:Fallback>
      <p:transition spd="slow" advTm="414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360D0-AF4B-4F96-9C36-6B1D77B59E0D}"/>
              </a:ext>
            </a:extLst>
          </p:cNvPr>
          <p:cNvSpPr>
            <a:spLocks noGrp="1"/>
          </p:cNvSpPr>
          <p:nvPr>
            <p:ph type="title"/>
          </p:nvPr>
        </p:nvSpPr>
        <p:spPr/>
        <p:txBody>
          <a:bodyPr/>
          <a:lstStyle/>
          <a:p>
            <a:r>
              <a:rPr lang="en-US" dirty="0"/>
              <a:t>More Info on Hinduism</a:t>
            </a:r>
          </a:p>
        </p:txBody>
      </p:sp>
      <p:sp>
        <p:nvSpPr>
          <p:cNvPr id="3" name="Content Placeholder 2">
            <a:extLst>
              <a:ext uri="{FF2B5EF4-FFF2-40B4-BE49-F238E27FC236}">
                <a16:creationId xmlns:a16="http://schemas.microsoft.com/office/drawing/2014/main" id="{2506A6B1-276C-4D8E-A6E5-CA821B78C291}"/>
              </a:ext>
            </a:extLst>
          </p:cNvPr>
          <p:cNvSpPr>
            <a:spLocks noGrp="1"/>
          </p:cNvSpPr>
          <p:nvPr>
            <p:ph idx="1"/>
          </p:nvPr>
        </p:nvSpPr>
        <p:spPr/>
        <p:txBody>
          <a:bodyPr>
            <a:normAutofit fontScale="85000" lnSpcReduction="10000"/>
          </a:bodyPr>
          <a:lstStyle/>
          <a:p>
            <a:pPr algn="l"/>
            <a:r>
              <a:rPr lang="en-US" b="1" i="0" dirty="0">
                <a:solidFill>
                  <a:srgbClr val="000000"/>
                </a:solidFill>
                <a:effectLst/>
                <a:latin typeface="Verdana" panose="020B0604030504040204" pitchFamily="34" charset="0"/>
              </a:rPr>
              <a:t>Hindus believe in reincarnation</a:t>
            </a:r>
            <a:r>
              <a:rPr lang="en-US" b="0" i="0" dirty="0">
                <a:solidFill>
                  <a:srgbClr val="000000"/>
                </a:solidFill>
                <a:effectLst/>
                <a:latin typeface="Verdana" panose="020B0604030504040204" pitchFamily="34" charset="0"/>
              </a:rPr>
              <a:t> - a belief that the soul is eternal and lives many lifetimes, in one body after another. The soul is sometimes born in a human body, sometimes in an animal body and sometimes in a plant body etc.. Hindus believe that all forms of life contain a soul, and all souls have the chance to experience life in different forms.</a:t>
            </a:r>
          </a:p>
          <a:p>
            <a:pPr algn="l"/>
            <a:r>
              <a:rPr lang="en-US" b="1" i="0" dirty="0">
                <a:solidFill>
                  <a:srgbClr val="000000"/>
                </a:solidFill>
                <a:effectLst/>
                <a:latin typeface="Verdana" panose="020B0604030504040204" pitchFamily="34" charset="0"/>
              </a:rPr>
              <a:t>Samsara</a:t>
            </a:r>
            <a:r>
              <a:rPr lang="en-US" b="0" i="0" dirty="0">
                <a:solidFill>
                  <a:srgbClr val="000000"/>
                </a:solidFill>
                <a:effectLst/>
                <a:latin typeface="Verdana" panose="020B0604030504040204" pitchFamily="34" charset="0"/>
              </a:rPr>
              <a:t> means going through the cycle of repeated births and deaths (reincarnation). </a:t>
            </a:r>
            <a:r>
              <a:rPr lang="en-US" b="1" i="0" dirty="0">
                <a:solidFill>
                  <a:srgbClr val="000000"/>
                </a:solidFill>
                <a:effectLst/>
                <a:latin typeface="Verdana" panose="020B0604030504040204" pitchFamily="34" charset="0"/>
              </a:rPr>
              <a:t>Hindus believe that existence of this cycle is governed by Karma</a:t>
            </a:r>
            <a:endParaRPr lang="en-US" dirty="0"/>
          </a:p>
        </p:txBody>
      </p:sp>
      <p:pic>
        <p:nvPicPr>
          <p:cNvPr id="4" name="Audio 3">
            <a:hlinkClick r:id="" action="ppaction://media"/>
            <a:extLst>
              <a:ext uri="{FF2B5EF4-FFF2-40B4-BE49-F238E27FC236}">
                <a16:creationId xmlns:a16="http://schemas.microsoft.com/office/drawing/2014/main" id="{0AECC641-7940-476B-803F-355D7360BE2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554392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2247">
        <p15:prstTrans prst="pageCurlDouble"/>
      </p:transition>
    </mc:Choice>
    <mc:Fallback>
      <p:transition spd="slow" advTm="422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79061-2200-4716-B4C9-D530C490DB22}"/>
              </a:ext>
            </a:extLst>
          </p:cNvPr>
          <p:cNvSpPr>
            <a:spLocks noGrp="1"/>
          </p:cNvSpPr>
          <p:nvPr>
            <p:ph type="title"/>
          </p:nvPr>
        </p:nvSpPr>
        <p:spPr/>
        <p:txBody>
          <a:bodyPr/>
          <a:lstStyle/>
          <a:p>
            <a:r>
              <a:rPr lang="en-US" dirty="0"/>
              <a:t>Buddhism</a:t>
            </a:r>
          </a:p>
        </p:txBody>
      </p:sp>
      <p:pic>
        <p:nvPicPr>
          <p:cNvPr id="1026" name="Picture 2" descr="Image result for info on buddhism">
            <a:extLst>
              <a:ext uri="{FF2B5EF4-FFF2-40B4-BE49-F238E27FC236}">
                <a16:creationId xmlns:a16="http://schemas.microsoft.com/office/drawing/2014/main" id="{349E7750-495C-4EE1-AE26-DFC63E99811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528111" y="2426341"/>
            <a:ext cx="6442158" cy="361665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7096FF4D-41B8-42F2-BA6B-45144E5E7B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151615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890">
        <p15:prstTrans prst="fracture"/>
      </p:transition>
    </mc:Choice>
    <mc:Fallback>
      <p:transition spd="slow" advTm="18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D1DA2-3F8A-40AE-8E35-EC56A1C34C3B}"/>
              </a:ext>
            </a:extLst>
          </p:cNvPr>
          <p:cNvSpPr>
            <a:spLocks noGrp="1"/>
          </p:cNvSpPr>
          <p:nvPr>
            <p:ph type="title"/>
          </p:nvPr>
        </p:nvSpPr>
        <p:spPr/>
        <p:txBody>
          <a:bodyPr/>
          <a:lstStyle/>
          <a:p>
            <a:r>
              <a:rPr lang="en-US" dirty="0"/>
              <a:t>Info on Buddhism</a:t>
            </a:r>
          </a:p>
        </p:txBody>
      </p:sp>
      <p:sp>
        <p:nvSpPr>
          <p:cNvPr id="3" name="Content Placeholder 2">
            <a:extLst>
              <a:ext uri="{FF2B5EF4-FFF2-40B4-BE49-F238E27FC236}">
                <a16:creationId xmlns:a16="http://schemas.microsoft.com/office/drawing/2014/main" id="{71EEA575-52B6-4531-93F3-8EBE918C96F9}"/>
              </a:ext>
            </a:extLst>
          </p:cNvPr>
          <p:cNvSpPr>
            <a:spLocks noGrp="1"/>
          </p:cNvSpPr>
          <p:nvPr>
            <p:ph idx="1"/>
          </p:nvPr>
        </p:nvSpPr>
        <p:spPr/>
        <p:txBody>
          <a:bodyPr>
            <a:normAutofit/>
          </a:bodyPr>
          <a:lstStyle/>
          <a:p>
            <a:r>
              <a:rPr lang="en-US" b="0" i="0" dirty="0">
                <a:solidFill>
                  <a:srgbClr val="181818"/>
                </a:solidFill>
                <a:effectLst/>
                <a:latin typeface="open-sans"/>
              </a:rPr>
              <a:t>Its practice has historically been most prominent in East and Southeast Asia, but its influence is growing in the West. Many Buddhist ideas and philosophies overlap with those of other faiths.</a:t>
            </a:r>
          </a:p>
          <a:p>
            <a:r>
              <a:rPr lang="en-US" b="0" i="0" dirty="0">
                <a:solidFill>
                  <a:srgbClr val="181818"/>
                </a:solidFill>
                <a:effectLst/>
                <a:latin typeface="open-sans"/>
              </a:rPr>
              <a:t>Followers of Buddhism don’t acknowledge a supreme god or deity. They instead focus on achieving enlightenment—a state of inner peace and wisdom. When followers reach this spiritual echelon, they’re said to have experienced nirvana.</a:t>
            </a:r>
            <a:endParaRPr lang="en-US" dirty="0"/>
          </a:p>
        </p:txBody>
      </p:sp>
      <p:pic>
        <p:nvPicPr>
          <p:cNvPr id="4" name="Audio 3">
            <a:hlinkClick r:id="" action="ppaction://media"/>
            <a:extLst>
              <a:ext uri="{FF2B5EF4-FFF2-40B4-BE49-F238E27FC236}">
                <a16:creationId xmlns:a16="http://schemas.microsoft.com/office/drawing/2014/main" id="{11B2BED0-9834-432D-940A-698A887F5E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150148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2332">
        <p15:prstTrans prst="pageCurlDouble"/>
      </p:transition>
    </mc:Choice>
    <mc:Fallback>
      <p:transition spd="slow" advTm="323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FCE4C-7C6F-4F75-8103-039C1DBB6E2D}"/>
              </a:ext>
            </a:extLst>
          </p:cNvPr>
          <p:cNvSpPr>
            <a:spLocks noGrp="1"/>
          </p:cNvSpPr>
          <p:nvPr>
            <p:ph type="title"/>
          </p:nvPr>
        </p:nvSpPr>
        <p:spPr/>
        <p:txBody>
          <a:bodyPr/>
          <a:lstStyle/>
          <a:p>
            <a:r>
              <a:rPr lang="en-US" dirty="0"/>
              <a:t> More Info On Buddhism</a:t>
            </a:r>
          </a:p>
        </p:txBody>
      </p:sp>
      <p:sp>
        <p:nvSpPr>
          <p:cNvPr id="3" name="Content Placeholder 2">
            <a:extLst>
              <a:ext uri="{FF2B5EF4-FFF2-40B4-BE49-F238E27FC236}">
                <a16:creationId xmlns:a16="http://schemas.microsoft.com/office/drawing/2014/main" id="{219A4BBB-8ED7-4C85-B654-07CE5379BB8E}"/>
              </a:ext>
            </a:extLst>
          </p:cNvPr>
          <p:cNvSpPr>
            <a:spLocks noGrp="1"/>
          </p:cNvSpPr>
          <p:nvPr>
            <p:ph idx="1"/>
          </p:nvPr>
        </p:nvSpPr>
        <p:spPr/>
        <p:txBody>
          <a:bodyPr/>
          <a:lstStyle/>
          <a:p>
            <a:r>
              <a:rPr lang="en-US" b="0" i="0" dirty="0">
                <a:solidFill>
                  <a:srgbClr val="181818"/>
                </a:solidFill>
                <a:effectLst/>
                <a:latin typeface="open-sans"/>
              </a:rPr>
              <a:t>Buddhism is a faith that was founded by Siddhartha Gautama (“the Buddha”) more than 2,500 years ago in India. With about 470 million followers, scholars consider Buddhism one of the major world religions.</a:t>
            </a:r>
            <a:endParaRPr lang="en-US" dirty="0"/>
          </a:p>
        </p:txBody>
      </p:sp>
      <p:pic>
        <p:nvPicPr>
          <p:cNvPr id="4" name="Audio 3">
            <a:hlinkClick r:id="" action="ppaction://media"/>
            <a:extLst>
              <a:ext uri="{FF2B5EF4-FFF2-40B4-BE49-F238E27FC236}">
                <a16:creationId xmlns:a16="http://schemas.microsoft.com/office/drawing/2014/main" id="{F25CDC72-A5A7-41B0-AC89-77EC1CC87F8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282753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1163">
        <p15:prstTrans prst="pageCurlDouble"/>
      </p:transition>
    </mc:Choice>
    <mc:Fallback>
      <p:transition spd="slow" advTm="211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F4300-450B-4EA8-BB8A-6583008BFB8C}"/>
              </a:ext>
            </a:extLst>
          </p:cNvPr>
          <p:cNvSpPr>
            <a:spLocks noGrp="1"/>
          </p:cNvSpPr>
          <p:nvPr>
            <p:ph type="title"/>
          </p:nvPr>
        </p:nvSpPr>
        <p:spPr/>
        <p:txBody>
          <a:bodyPr/>
          <a:lstStyle/>
          <a:p>
            <a:r>
              <a:rPr lang="en-US" dirty="0"/>
              <a:t>More Info on Buddhism</a:t>
            </a:r>
          </a:p>
        </p:txBody>
      </p:sp>
      <p:sp>
        <p:nvSpPr>
          <p:cNvPr id="3" name="Content Placeholder 2">
            <a:extLst>
              <a:ext uri="{FF2B5EF4-FFF2-40B4-BE49-F238E27FC236}">
                <a16:creationId xmlns:a16="http://schemas.microsoft.com/office/drawing/2014/main" id="{9945046A-7D6F-45C6-9A03-C4BA7CE841AC}"/>
              </a:ext>
            </a:extLst>
          </p:cNvPr>
          <p:cNvSpPr>
            <a:spLocks noGrp="1"/>
          </p:cNvSpPr>
          <p:nvPr>
            <p:ph idx="1"/>
          </p:nvPr>
        </p:nvSpPr>
        <p:spPr/>
        <p:txBody>
          <a:bodyPr/>
          <a:lstStyle/>
          <a:p>
            <a:pPr algn="l">
              <a:buFont typeface="Arial" panose="020B0604020202020204" pitchFamily="34" charset="0"/>
              <a:buChar char="•"/>
            </a:pPr>
            <a:r>
              <a:rPr lang="en-US" b="0" i="0" dirty="0">
                <a:solidFill>
                  <a:srgbClr val="181818"/>
                </a:solidFill>
                <a:effectLst/>
                <a:latin typeface="open-sans"/>
              </a:rPr>
              <a:t>The religion’s founder, Buddha, is considered an extraordinary man, but not a god. The word Buddha means “enlightened.”</a:t>
            </a:r>
          </a:p>
          <a:p>
            <a:pPr algn="l">
              <a:buFont typeface="Arial" panose="020B0604020202020204" pitchFamily="34" charset="0"/>
              <a:buChar char="•"/>
            </a:pPr>
            <a:r>
              <a:rPr lang="en-US" b="0" i="0" dirty="0">
                <a:solidFill>
                  <a:srgbClr val="181818"/>
                </a:solidFill>
                <a:effectLst/>
                <a:latin typeface="open-sans"/>
              </a:rPr>
              <a:t>The path to enlightenment is attained by utilizing morality, meditation and wisdom. Buddhists often meditate because they believe it helps awaken truth.</a:t>
            </a:r>
          </a:p>
          <a:p>
            <a:pPr algn="l">
              <a:buFont typeface="Arial" panose="020B0604020202020204" pitchFamily="34" charset="0"/>
              <a:buChar char="•"/>
            </a:pPr>
            <a:r>
              <a:rPr lang="en-US" b="0" i="0" dirty="0">
                <a:solidFill>
                  <a:srgbClr val="181818"/>
                </a:solidFill>
                <a:effectLst/>
                <a:latin typeface="open-sans"/>
              </a:rPr>
              <a:t>There are many philosophies and interpretations within Buddhism, making it a tolerant and evolving religion.</a:t>
            </a:r>
          </a:p>
          <a:p>
            <a:endParaRPr lang="en-US" dirty="0"/>
          </a:p>
        </p:txBody>
      </p:sp>
      <p:pic>
        <p:nvPicPr>
          <p:cNvPr id="4" name="Audio 3">
            <a:hlinkClick r:id="" action="ppaction://media"/>
            <a:extLst>
              <a:ext uri="{FF2B5EF4-FFF2-40B4-BE49-F238E27FC236}">
                <a16:creationId xmlns:a16="http://schemas.microsoft.com/office/drawing/2014/main" id="{E3FD5A06-1B5F-428E-8BC3-4C472E7BFCF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482799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8082">
        <p15:prstTrans prst="pageCurlDouble"/>
      </p:transition>
    </mc:Choice>
    <mc:Fallback>
      <p:transition spd="slow" advTm="280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AccentBoxVTI">
  <a:themeElements>
    <a:clrScheme name="AnalogousFromLightSeedRightStep">
      <a:dk1>
        <a:srgbClr val="000000"/>
      </a:dk1>
      <a:lt1>
        <a:srgbClr val="FFFFFF"/>
      </a:lt1>
      <a:dk2>
        <a:srgbClr val="363A21"/>
      </a:dk2>
      <a:lt2>
        <a:srgbClr val="E2E5E8"/>
      </a:lt2>
      <a:accent1>
        <a:srgbClr val="BB9B81"/>
      </a:accent1>
      <a:accent2>
        <a:srgbClr val="A9A273"/>
      </a:accent2>
      <a:accent3>
        <a:srgbClr val="9AA67D"/>
      </a:accent3>
      <a:accent4>
        <a:srgbClr val="86AC76"/>
      </a:accent4>
      <a:accent5>
        <a:srgbClr val="81AC87"/>
      </a:accent5>
      <a:accent6>
        <a:srgbClr val="77AE94"/>
      </a:accent6>
      <a:hlink>
        <a:srgbClr val="5D85A7"/>
      </a:hlink>
      <a:folHlink>
        <a:srgbClr val="828282"/>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Presentation8</Template>
  <TotalTime>48</TotalTime>
  <Words>1241</Words>
  <Application>Microsoft Office PowerPoint</Application>
  <PresentationFormat>Widescreen</PresentationFormat>
  <Paragraphs>79</Paragraphs>
  <Slides>25</Slides>
  <Notes>0</Notes>
  <HiddenSlides>0</HiddenSlides>
  <MMClips>25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Arial</vt:lpstr>
      <vt:lpstr>Avenir Next LT Pro</vt:lpstr>
      <vt:lpstr>Calibri</vt:lpstr>
      <vt:lpstr>Georgia</vt:lpstr>
      <vt:lpstr>open-sans</vt:lpstr>
      <vt:lpstr>Verdana</vt:lpstr>
      <vt:lpstr>AccentBoxVTI</vt:lpstr>
      <vt:lpstr> L5 - Major Religions Of India</vt:lpstr>
      <vt:lpstr>Hinduism</vt:lpstr>
      <vt:lpstr>More Info on Hinduism</vt:lpstr>
      <vt:lpstr>More about Hinduism</vt:lpstr>
      <vt:lpstr>More Info on Hinduism</vt:lpstr>
      <vt:lpstr>Buddhism</vt:lpstr>
      <vt:lpstr>Info on Buddhism</vt:lpstr>
      <vt:lpstr> More Info On Buddhism</vt:lpstr>
      <vt:lpstr>More Info on Buddhism</vt:lpstr>
      <vt:lpstr>Jainism</vt:lpstr>
      <vt:lpstr>Info</vt:lpstr>
      <vt:lpstr>More Info on Jainism</vt:lpstr>
      <vt:lpstr>Islam</vt:lpstr>
      <vt:lpstr>Info On Islam</vt:lpstr>
      <vt:lpstr>More Info on Islam</vt:lpstr>
      <vt:lpstr>Zoroastrinism</vt:lpstr>
      <vt:lpstr>Info on Zoroastrinism</vt:lpstr>
      <vt:lpstr>More Info on Zoroastrinism</vt:lpstr>
      <vt:lpstr>Sikhism</vt:lpstr>
      <vt:lpstr>Info on Sikhism</vt:lpstr>
      <vt:lpstr>More Info on Sikhism</vt:lpstr>
      <vt:lpstr>Christianity</vt:lpstr>
      <vt:lpstr>Info on Christianity</vt:lpstr>
      <vt:lpstr>More Info on Christianinty</vt:lpstr>
      <vt:lpstr>More Info on Christianity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L5 - Major Religions Of India</dc:title>
  <dc:creator>Teja Meruga</dc:creator>
  <cp:lastModifiedBy>Teja Meruga</cp:lastModifiedBy>
  <cp:revision>6</cp:revision>
  <dcterms:created xsi:type="dcterms:W3CDTF">2020-08-13T15:59:34Z</dcterms:created>
  <dcterms:modified xsi:type="dcterms:W3CDTF">2020-08-13T16:48:15Z</dcterms:modified>
</cp:coreProperties>
</file>